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5" r:id="rId2"/>
    <p:sldId id="256" r:id="rId3"/>
    <p:sldId id="257" r:id="rId4"/>
    <p:sldId id="258" r:id="rId5"/>
    <p:sldId id="259" r:id="rId6"/>
    <p:sldId id="260" r:id="rId7"/>
    <p:sldId id="273" r:id="rId8"/>
    <p:sldId id="261" r:id="rId9"/>
    <p:sldId id="262" r:id="rId10"/>
    <p:sldId id="274" r:id="rId11"/>
    <p:sldId id="266" r:id="rId12"/>
    <p:sldId id="268" r:id="rId13"/>
    <p:sldId id="275" r:id="rId14"/>
    <p:sldId id="269" r:id="rId15"/>
    <p:sldId id="270" r:id="rId16"/>
    <p:sldId id="271" r:id="rId17"/>
    <p:sldId id="277" r:id="rId18"/>
    <p:sldId id="263" r:id="rId19"/>
    <p:sldId id="276" r:id="rId20"/>
    <p:sldId id="264" r:id="rId21"/>
    <p:sldId id="267" r:id="rId22"/>
    <p:sldId id="272" r:id="rId2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A44901-2C33-4B7C-9D12-F7C59652C308}" v="269" dt="2024-12-09T18:46:28.0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68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oigt, Luca" userId="6c27a9aa-38b6-4149-ac6d-b89d3fa43e3c" providerId="ADAL" clId="{F6A44901-2C33-4B7C-9D12-F7C59652C308}"/>
    <pc:docChg chg="undo custSel addSld delSld modSld sldOrd modMainMaster">
      <pc:chgData name="Voigt, Luca" userId="6c27a9aa-38b6-4149-ac6d-b89d3fa43e3c" providerId="ADAL" clId="{F6A44901-2C33-4B7C-9D12-F7C59652C308}" dt="2024-12-09T18:46:28.075" v="2889"/>
      <pc:docMkLst>
        <pc:docMk/>
      </pc:docMkLst>
      <pc:sldChg chg="addSp delSp modSp mod modTransition setBg setFolMasterObjs modClrScheme addAnim chgLayout">
        <pc:chgData name="Voigt, Luca" userId="6c27a9aa-38b6-4149-ac6d-b89d3fa43e3c" providerId="ADAL" clId="{F6A44901-2C33-4B7C-9D12-F7C59652C308}" dt="2024-12-02T18:56:22.332" v="2707" actId="1076"/>
        <pc:sldMkLst>
          <pc:docMk/>
          <pc:sldMk cId="83173964" sldId="256"/>
        </pc:sldMkLst>
        <pc:spChg chg="del mod ord">
          <ac:chgData name="Voigt, Luca" userId="6c27a9aa-38b6-4149-ac6d-b89d3fa43e3c" providerId="ADAL" clId="{F6A44901-2C33-4B7C-9D12-F7C59652C308}" dt="2024-11-17T17:18:54.972" v="2" actId="700"/>
          <ac:spMkLst>
            <pc:docMk/>
            <pc:sldMk cId="83173964" sldId="256"/>
            <ac:spMk id="2" creationId="{8D08A9BC-00EA-2A61-945B-61AB8CBCB88C}"/>
          </ac:spMkLst>
        </pc:spChg>
        <pc:spChg chg="del mod ord">
          <ac:chgData name="Voigt, Luca" userId="6c27a9aa-38b6-4149-ac6d-b89d3fa43e3c" providerId="ADAL" clId="{F6A44901-2C33-4B7C-9D12-F7C59652C308}" dt="2024-11-17T17:18:54.972" v="2" actId="700"/>
          <ac:spMkLst>
            <pc:docMk/>
            <pc:sldMk cId="83173964" sldId="256"/>
            <ac:spMk id="3" creationId="{8046BD1F-DDAE-01B6-AC00-47E70295961B}"/>
          </ac:spMkLst>
        </pc:spChg>
        <pc:spChg chg="add mod ord">
          <ac:chgData name="Voigt, Luca" userId="6c27a9aa-38b6-4149-ac6d-b89d3fa43e3c" providerId="ADAL" clId="{F6A44901-2C33-4B7C-9D12-F7C59652C308}" dt="2024-12-02T18:56:18.968" v="2706" actId="14100"/>
          <ac:spMkLst>
            <pc:docMk/>
            <pc:sldMk cId="83173964" sldId="256"/>
            <ac:spMk id="4" creationId="{3D42C56B-EE68-ECAC-9429-F8125D3864C7}"/>
          </ac:spMkLst>
        </pc:spChg>
        <pc:spChg chg="add mod ord">
          <ac:chgData name="Voigt, Luca" userId="6c27a9aa-38b6-4149-ac6d-b89d3fa43e3c" providerId="ADAL" clId="{F6A44901-2C33-4B7C-9D12-F7C59652C308}" dt="2024-12-02T18:56:22.332" v="2707" actId="1076"/>
          <ac:spMkLst>
            <pc:docMk/>
            <pc:sldMk cId="83173964" sldId="256"/>
            <ac:spMk id="5" creationId="{1F8A5B39-AD75-C579-4754-1447A5CF0A6B}"/>
          </ac:spMkLst>
        </pc:spChg>
        <pc:spChg chg="add del">
          <ac:chgData name="Voigt, Luca" userId="6c27a9aa-38b6-4149-ac6d-b89d3fa43e3c" providerId="ADAL" clId="{F6A44901-2C33-4B7C-9D12-F7C59652C308}" dt="2024-11-17T17:53:50.155" v="1139" actId="26606"/>
          <ac:spMkLst>
            <pc:docMk/>
            <pc:sldMk cId="83173964" sldId="256"/>
            <ac:spMk id="12" creationId="{FB5B0058-AF13-4859-B429-4EDDE2A26F7F}"/>
          </ac:spMkLst>
        </pc:spChg>
        <pc:spChg chg="add del">
          <ac:chgData name="Voigt, Luca" userId="6c27a9aa-38b6-4149-ac6d-b89d3fa43e3c" providerId="ADAL" clId="{F6A44901-2C33-4B7C-9D12-F7C59652C308}" dt="2024-11-17T17:53:50.155" v="1139" actId="26606"/>
          <ac:spMkLst>
            <pc:docMk/>
            <pc:sldMk cId="83173964" sldId="256"/>
            <ac:spMk id="16" creationId="{A4A161CC-6DC5-4863-B213-94529D6E06D7}"/>
          </ac:spMkLst>
        </pc:spChg>
        <pc:spChg chg="add del">
          <ac:chgData name="Voigt, Luca" userId="6c27a9aa-38b6-4149-ac6d-b89d3fa43e3c" providerId="ADAL" clId="{F6A44901-2C33-4B7C-9D12-F7C59652C308}" dt="2024-11-17T17:53:44.548" v="1136" actId="26606"/>
          <ac:spMkLst>
            <pc:docMk/>
            <pc:sldMk cId="83173964" sldId="256"/>
            <ac:spMk id="21" creationId="{16A15A88-001A-4EEF-8984-D87E643599AB}"/>
          </ac:spMkLst>
        </pc:spChg>
        <pc:spChg chg="add del">
          <ac:chgData name="Voigt, Luca" userId="6c27a9aa-38b6-4149-ac6d-b89d3fa43e3c" providerId="ADAL" clId="{F6A44901-2C33-4B7C-9D12-F7C59652C308}" dt="2024-11-17T17:53:50.128" v="1138" actId="26606"/>
          <ac:spMkLst>
            <pc:docMk/>
            <pc:sldMk cId="83173964" sldId="256"/>
            <ac:spMk id="32" creationId="{2F4D5922-434B-4829-B93E-02DC38A29519}"/>
          </ac:spMkLst>
        </pc:spChg>
        <pc:spChg chg="add del">
          <ac:chgData name="Voigt, Luca" userId="6c27a9aa-38b6-4149-ac6d-b89d3fa43e3c" providerId="ADAL" clId="{F6A44901-2C33-4B7C-9D12-F7C59652C308}" dt="2024-11-17T17:53:50.128" v="1138" actId="26606"/>
          <ac:spMkLst>
            <pc:docMk/>
            <pc:sldMk cId="83173964" sldId="256"/>
            <ac:spMk id="33" creationId="{5819102A-0400-4C1F-8614-973F5262EF56}"/>
          </ac:spMkLst>
        </pc:spChg>
        <pc:spChg chg="add del">
          <ac:chgData name="Voigt, Luca" userId="6c27a9aa-38b6-4149-ac6d-b89d3fa43e3c" providerId="ADAL" clId="{F6A44901-2C33-4B7C-9D12-F7C59652C308}" dt="2024-11-17T17:53:50.128" v="1138" actId="26606"/>
          <ac:spMkLst>
            <pc:docMk/>
            <pc:sldMk cId="83173964" sldId="256"/>
            <ac:spMk id="34" creationId="{F35FBA24-5C01-4635-A984-1DB6E340B052}"/>
          </ac:spMkLst>
        </pc:spChg>
        <pc:spChg chg="add del">
          <ac:chgData name="Voigt, Luca" userId="6c27a9aa-38b6-4149-ac6d-b89d3fa43e3c" providerId="ADAL" clId="{F6A44901-2C33-4B7C-9D12-F7C59652C308}" dt="2024-11-17T17:53:50.128" v="1138" actId="26606"/>
          <ac:spMkLst>
            <pc:docMk/>
            <pc:sldMk cId="83173964" sldId="256"/>
            <ac:spMk id="41" creationId="{CF1485CA-41D2-421F-B28D-15EF845D5FE6}"/>
          </ac:spMkLst>
        </pc:spChg>
        <pc:spChg chg="add del">
          <ac:chgData name="Voigt, Luca" userId="6c27a9aa-38b6-4149-ac6d-b89d3fa43e3c" providerId="ADAL" clId="{F6A44901-2C33-4B7C-9D12-F7C59652C308}" dt="2024-11-17T17:54:05.016" v="1143" actId="26606"/>
          <ac:spMkLst>
            <pc:docMk/>
            <pc:sldMk cId="83173964" sldId="256"/>
            <ac:spMk id="55" creationId="{F5A0D4D0-DC11-4CAA-AA17-A6B0C2B4F74D}"/>
          </ac:spMkLst>
        </pc:spChg>
        <pc:spChg chg="add del">
          <ac:chgData name="Voigt, Luca" userId="6c27a9aa-38b6-4149-ac6d-b89d3fa43e3c" providerId="ADAL" clId="{F6A44901-2C33-4B7C-9D12-F7C59652C308}" dt="2024-11-17T17:55:59.334" v="1144" actId="26606"/>
          <ac:spMkLst>
            <pc:docMk/>
            <pc:sldMk cId="83173964" sldId="256"/>
            <ac:spMk id="61" creationId="{FB5B0058-AF13-4859-B429-4EDDE2A26F7F}"/>
          </ac:spMkLst>
        </pc:spChg>
        <pc:spChg chg="add del">
          <ac:chgData name="Voigt, Luca" userId="6c27a9aa-38b6-4149-ac6d-b89d3fa43e3c" providerId="ADAL" clId="{F6A44901-2C33-4B7C-9D12-F7C59652C308}" dt="2024-11-17T17:55:59.334" v="1144" actId="26606"/>
          <ac:spMkLst>
            <pc:docMk/>
            <pc:sldMk cId="83173964" sldId="256"/>
            <ac:spMk id="65" creationId="{A4A161CC-6DC5-4863-B213-94529D6E06D7}"/>
          </ac:spMkLst>
        </pc:spChg>
        <pc:spChg chg="add">
          <ac:chgData name="Voigt, Luca" userId="6c27a9aa-38b6-4149-ac6d-b89d3fa43e3c" providerId="ADAL" clId="{F6A44901-2C33-4B7C-9D12-F7C59652C308}" dt="2024-11-17T17:55:59.334" v="1144" actId="26606"/>
          <ac:spMkLst>
            <pc:docMk/>
            <pc:sldMk cId="83173964" sldId="256"/>
            <ac:spMk id="70" creationId="{F5A0D4D0-DC11-4CAA-AA17-A6B0C2B4F74D}"/>
          </ac:spMkLst>
        </pc:spChg>
        <pc:grpChg chg="add del">
          <ac:chgData name="Voigt, Luca" userId="6c27a9aa-38b6-4149-ac6d-b89d3fa43e3c" providerId="ADAL" clId="{F6A44901-2C33-4B7C-9D12-F7C59652C308}" dt="2024-11-17T17:53:44.548" v="1136" actId="26606"/>
          <ac:grpSpMkLst>
            <pc:docMk/>
            <pc:sldMk cId="83173964" sldId="256"/>
            <ac:grpSpMk id="23" creationId="{A7900967-84CA-47B4-9F1C-E787BAC1496A}"/>
          </ac:grpSpMkLst>
        </pc:grpChg>
        <pc:grpChg chg="add del">
          <ac:chgData name="Voigt, Luca" userId="6c27a9aa-38b6-4149-ac6d-b89d3fa43e3c" providerId="ADAL" clId="{F6A44901-2C33-4B7C-9D12-F7C59652C308}" dt="2024-11-17T17:53:50.128" v="1138" actId="26606"/>
          <ac:grpSpMkLst>
            <pc:docMk/>
            <pc:sldMk cId="83173964" sldId="256"/>
            <ac:grpSpMk id="35" creationId="{EA8FBDFC-CF2A-4A9A-88B1-15D45D68BC88}"/>
          </ac:grpSpMkLst>
        </pc:grpChg>
        <pc:grpChg chg="add del">
          <ac:chgData name="Voigt, Luca" userId="6c27a9aa-38b6-4149-ac6d-b89d3fa43e3c" providerId="ADAL" clId="{F6A44901-2C33-4B7C-9D12-F7C59652C308}" dt="2024-11-17T17:53:50.128" v="1138" actId="26606"/>
          <ac:grpSpMkLst>
            <pc:docMk/>
            <pc:sldMk cId="83173964" sldId="256"/>
            <ac:grpSpMk id="40" creationId="{D89A5114-55F8-4976-BBE9-EB03D131439D}"/>
          </ac:grpSpMkLst>
        </pc:grpChg>
        <pc:grpChg chg="add del">
          <ac:chgData name="Voigt, Luca" userId="6c27a9aa-38b6-4149-ac6d-b89d3fa43e3c" providerId="ADAL" clId="{F6A44901-2C33-4B7C-9D12-F7C59652C308}" dt="2024-11-17T17:53:50.128" v="1138" actId="26606"/>
          <ac:grpSpMkLst>
            <pc:docMk/>
            <pc:sldMk cId="83173964" sldId="256"/>
            <ac:grpSpMk id="43" creationId="{04ED96A1-E6CA-493F-8610-6B8B7A28E3EB}"/>
          </ac:grpSpMkLst>
        </pc:grpChg>
        <pc:grpChg chg="add del">
          <ac:chgData name="Voigt, Luca" userId="6c27a9aa-38b6-4149-ac6d-b89d3fa43e3c" providerId="ADAL" clId="{F6A44901-2C33-4B7C-9D12-F7C59652C308}" dt="2024-11-17T17:53:50.128" v="1138" actId="26606"/>
          <ac:grpSpMkLst>
            <pc:docMk/>
            <pc:sldMk cId="83173964" sldId="256"/>
            <ac:grpSpMk id="49" creationId="{8D2BC472-0671-410F-BA77-E46AA6210635}"/>
          </ac:grpSpMkLst>
        </pc:grpChg>
        <pc:grpChg chg="add del">
          <ac:chgData name="Voigt, Luca" userId="6c27a9aa-38b6-4149-ac6d-b89d3fa43e3c" providerId="ADAL" clId="{F6A44901-2C33-4B7C-9D12-F7C59652C308}" dt="2024-11-17T17:54:05.016" v="1143" actId="26606"/>
          <ac:grpSpMkLst>
            <pc:docMk/>
            <pc:sldMk cId="83173964" sldId="256"/>
            <ac:grpSpMk id="56" creationId="{564DEED3-BC52-4F15-8426-D33275CB0111}"/>
          </ac:grpSpMkLst>
        </pc:grpChg>
        <pc:grpChg chg="add">
          <ac:chgData name="Voigt, Luca" userId="6c27a9aa-38b6-4149-ac6d-b89d3fa43e3c" providerId="ADAL" clId="{F6A44901-2C33-4B7C-9D12-F7C59652C308}" dt="2024-11-17T17:55:59.334" v="1144" actId="26606"/>
          <ac:grpSpMkLst>
            <pc:docMk/>
            <pc:sldMk cId="83173964" sldId="256"/>
            <ac:grpSpMk id="72" creationId="{564DEED3-BC52-4F15-8426-D33275CB0111}"/>
          </ac:grpSpMkLst>
        </pc:grpChg>
        <pc:picChg chg="add mod ord">
          <ac:chgData name="Voigt, Luca" userId="6c27a9aa-38b6-4149-ac6d-b89d3fa43e3c" providerId="ADAL" clId="{F6A44901-2C33-4B7C-9D12-F7C59652C308}" dt="2024-11-17T17:55:59.334" v="1144" actId="26606"/>
          <ac:picMkLst>
            <pc:docMk/>
            <pc:sldMk cId="83173964" sldId="256"/>
            <ac:picMk id="7" creationId="{92AEB5F4-4ECD-09A1-47CA-404AB50C67A7}"/>
          </ac:picMkLst>
        </pc:picChg>
        <pc:cxnChg chg="add del">
          <ac:chgData name="Voigt, Luca" userId="6c27a9aa-38b6-4149-ac6d-b89d3fa43e3c" providerId="ADAL" clId="{F6A44901-2C33-4B7C-9D12-F7C59652C308}" dt="2024-11-17T17:53:50.155" v="1139" actId="26606"/>
          <ac:cxnSpMkLst>
            <pc:docMk/>
            <pc:sldMk cId="83173964" sldId="256"/>
            <ac:cxnSpMk id="14" creationId="{AC65C03C-3F17-45DC-A1B9-35ACA43397D4}"/>
          </ac:cxnSpMkLst>
        </pc:cxnChg>
        <pc:cxnChg chg="add del">
          <ac:chgData name="Voigt, Luca" userId="6c27a9aa-38b6-4149-ac6d-b89d3fa43e3c" providerId="ADAL" clId="{F6A44901-2C33-4B7C-9D12-F7C59652C308}" dt="2024-11-17T17:55:59.334" v="1144" actId="26606"/>
          <ac:cxnSpMkLst>
            <pc:docMk/>
            <pc:sldMk cId="83173964" sldId="256"/>
            <ac:cxnSpMk id="63" creationId="{AC65C03C-3F17-45DC-A1B9-35ACA43397D4}"/>
          </ac:cxnSpMkLst>
        </pc:cxnChg>
      </pc:sldChg>
      <pc:sldChg chg="addSp delSp modSp new mod modTransition setBg">
        <pc:chgData name="Voigt, Luca" userId="6c27a9aa-38b6-4149-ac6d-b89d3fa43e3c" providerId="ADAL" clId="{F6A44901-2C33-4B7C-9D12-F7C59652C308}" dt="2024-12-02T18:38:07.348" v="2236"/>
        <pc:sldMkLst>
          <pc:docMk/>
          <pc:sldMk cId="1890563968" sldId="257"/>
        </pc:sldMkLst>
        <pc:spChg chg="mod">
          <ac:chgData name="Voigt, Luca" userId="6c27a9aa-38b6-4149-ac6d-b89d3fa43e3c" providerId="ADAL" clId="{F6A44901-2C33-4B7C-9D12-F7C59652C308}" dt="2024-11-17T17:26:07.975" v="348" actId="26606"/>
          <ac:spMkLst>
            <pc:docMk/>
            <pc:sldMk cId="1890563968" sldId="257"/>
            <ac:spMk id="2" creationId="{290A31B0-8C27-FD60-408C-7E58069BC5C8}"/>
          </ac:spMkLst>
        </pc:spChg>
        <pc:spChg chg="mod ord">
          <ac:chgData name="Voigt, Luca" userId="6c27a9aa-38b6-4149-ac6d-b89d3fa43e3c" providerId="ADAL" clId="{F6A44901-2C33-4B7C-9D12-F7C59652C308}" dt="2024-11-17T17:26:07.975" v="348" actId="26606"/>
          <ac:spMkLst>
            <pc:docMk/>
            <pc:sldMk cId="1890563968" sldId="257"/>
            <ac:spMk id="3" creationId="{7AA11A5F-E3EA-5D6B-4558-49751F9B4054}"/>
          </ac:spMkLst>
        </pc:spChg>
        <pc:spChg chg="add del">
          <ac:chgData name="Voigt, Luca" userId="6c27a9aa-38b6-4149-ac6d-b89d3fa43e3c" providerId="ADAL" clId="{F6A44901-2C33-4B7C-9D12-F7C59652C308}" dt="2024-11-17T17:26:05.892" v="345" actId="26606"/>
          <ac:spMkLst>
            <pc:docMk/>
            <pc:sldMk cId="1890563968" sldId="257"/>
            <ac:spMk id="10" creationId="{B95B9BA8-1D69-4796-85F5-B6D0BD52354B}"/>
          </ac:spMkLst>
        </pc:spChg>
        <pc:spChg chg="add del">
          <ac:chgData name="Voigt, Luca" userId="6c27a9aa-38b6-4149-ac6d-b89d3fa43e3c" providerId="ADAL" clId="{F6A44901-2C33-4B7C-9D12-F7C59652C308}" dt="2024-11-17T17:26:07.950" v="347" actId="26606"/>
          <ac:spMkLst>
            <pc:docMk/>
            <pc:sldMk cId="1890563968" sldId="257"/>
            <ac:spMk id="19" creationId="{B95B9BA8-1D69-4796-85F5-B6D0BD52354B}"/>
          </ac:spMkLst>
        </pc:spChg>
        <pc:spChg chg="add">
          <ac:chgData name="Voigt, Luca" userId="6c27a9aa-38b6-4149-ac6d-b89d3fa43e3c" providerId="ADAL" clId="{F6A44901-2C33-4B7C-9D12-F7C59652C308}" dt="2024-11-17T17:26:07.975" v="348" actId="26606"/>
          <ac:spMkLst>
            <pc:docMk/>
            <pc:sldMk cId="1890563968" sldId="257"/>
            <ac:spMk id="24" creationId="{B95B9BA8-1D69-4796-85F5-B6D0BD52354B}"/>
          </ac:spMkLst>
        </pc:spChg>
        <pc:grpChg chg="add del">
          <ac:chgData name="Voigt, Luca" userId="6c27a9aa-38b6-4149-ac6d-b89d3fa43e3c" providerId="ADAL" clId="{F6A44901-2C33-4B7C-9D12-F7C59652C308}" dt="2024-11-17T17:26:05.892" v="345" actId="26606"/>
          <ac:grpSpMkLst>
            <pc:docMk/>
            <pc:sldMk cId="1890563968" sldId="257"/>
            <ac:grpSpMk id="12" creationId="{0EAC7AFE-68C0-41EB-A1C7-108E60D7C338}"/>
          </ac:grpSpMkLst>
        </pc:grpChg>
        <pc:grpChg chg="add del">
          <ac:chgData name="Voigt, Luca" userId="6c27a9aa-38b6-4149-ac6d-b89d3fa43e3c" providerId="ADAL" clId="{F6A44901-2C33-4B7C-9D12-F7C59652C308}" dt="2024-11-17T17:26:07.950" v="347" actId="26606"/>
          <ac:grpSpMkLst>
            <pc:docMk/>
            <pc:sldMk cId="1890563968" sldId="257"/>
            <ac:grpSpMk id="20" creationId="{D44E3F87-3D58-4B03-86B2-15A5C5B9C964}"/>
          </ac:grpSpMkLst>
        </pc:grpChg>
        <pc:grpChg chg="add">
          <ac:chgData name="Voigt, Luca" userId="6c27a9aa-38b6-4149-ac6d-b89d3fa43e3c" providerId="ADAL" clId="{F6A44901-2C33-4B7C-9D12-F7C59652C308}" dt="2024-11-17T17:26:07.975" v="348" actId="26606"/>
          <ac:grpSpMkLst>
            <pc:docMk/>
            <pc:sldMk cId="1890563968" sldId="257"/>
            <ac:grpSpMk id="25" creationId="{0EAC7AFE-68C0-41EB-A1C7-108E60D7C338}"/>
          </ac:grpSpMkLst>
        </pc:grpChg>
        <pc:picChg chg="add mod">
          <ac:chgData name="Voigt, Luca" userId="6c27a9aa-38b6-4149-ac6d-b89d3fa43e3c" providerId="ADAL" clId="{F6A44901-2C33-4B7C-9D12-F7C59652C308}" dt="2024-11-17T17:26:07.975" v="348" actId="26606"/>
          <ac:picMkLst>
            <pc:docMk/>
            <pc:sldMk cId="1890563968" sldId="257"/>
            <ac:picMk id="5" creationId="{DC4F95D1-6529-352A-B3C8-27FC183511D9}"/>
          </ac:picMkLst>
        </pc:picChg>
      </pc:sldChg>
      <pc:sldChg chg="addSp delSp modSp new mod modTransition setBg">
        <pc:chgData name="Voigt, Luca" userId="6c27a9aa-38b6-4149-ac6d-b89d3fa43e3c" providerId="ADAL" clId="{F6A44901-2C33-4B7C-9D12-F7C59652C308}" dt="2024-12-02T18:38:07.348" v="2236"/>
        <pc:sldMkLst>
          <pc:docMk/>
          <pc:sldMk cId="3026986910" sldId="258"/>
        </pc:sldMkLst>
        <pc:spChg chg="mod">
          <ac:chgData name="Voigt, Luca" userId="6c27a9aa-38b6-4149-ac6d-b89d3fa43e3c" providerId="ADAL" clId="{F6A44901-2C33-4B7C-9D12-F7C59652C308}" dt="2024-11-17T17:50:10.461" v="1092" actId="27636"/>
          <ac:spMkLst>
            <pc:docMk/>
            <pc:sldMk cId="3026986910" sldId="258"/>
            <ac:spMk id="2" creationId="{ADD2FDB9-D492-F3ED-39AE-22C853AF7FE9}"/>
          </ac:spMkLst>
        </pc:spChg>
        <pc:spChg chg="mod">
          <ac:chgData name="Voigt, Luca" userId="6c27a9aa-38b6-4149-ac6d-b89d3fa43e3c" providerId="ADAL" clId="{F6A44901-2C33-4B7C-9D12-F7C59652C308}" dt="2024-11-17T17:30:56.689" v="552" actId="207"/>
          <ac:spMkLst>
            <pc:docMk/>
            <pc:sldMk cId="3026986910" sldId="258"/>
            <ac:spMk id="3" creationId="{4C9C8C3C-BAFF-2FC4-D4B5-80170F84E5D2}"/>
          </ac:spMkLst>
        </pc:spChg>
        <pc:spChg chg="add del">
          <ac:chgData name="Voigt, Luca" userId="6c27a9aa-38b6-4149-ac6d-b89d3fa43e3c" providerId="ADAL" clId="{F6A44901-2C33-4B7C-9D12-F7C59652C308}" dt="2024-11-17T17:30:28.327" v="547" actId="26606"/>
          <ac:spMkLst>
            <pc:docMk/>
            <pc:sldMk cId="3026986910" sldId="258"/>
            <ac:spMk id="10" creationId="{E8A8EAB8-D2FF-444D-B34B-7D32F106AD0E}"/>
          </ac:spMkLst>
        </pc:spChg>
        <pc:grpChg chg="add">
          <ac:chgData name="Voigt, Luca" userId="6c27a9aa-38b6-4149-ac6d-b89d3fa43e3c" providerId="ADAL" clId="{F6A44901-2C33-4B7C-9D12-F7C59652C308}" dt="2024-11-17T17:30:28.331" v="548" actId="26606"/>
          <ac:grpSpMkLst>
            <pc:docMk/>
            <pc:sldMk cId="3026986910" sldId="258"/>
            <ac:grpSpMk id="16" creationId="{6258F736-B256-8039-9DC6-F4E49A5C5AD5}"/>
          </ac:grpSpMkLst>
        </pc:grpChg>
        <pc:picChg chg="add mod">
          <ac:chgData name="Voigt, Luca" userId="6c27a9aa-38b6-4149-ac6d-b89d3fa43e3c" providerId="ADAL" clId="{F6A44901-2C33-4B7C-9D12-F7C59652C308}" dt="2024-11-17T17:30:28.331" v="548" actId="26606"/>
          <ac:picMkLst>
            <pc:docMk/>
            <pc:sldMk cId="3026986910" sldId="258"/>
            <ac:picMk id="5" creationId="{6B4421A6-16BD-4488-A917-B42B93D763A4}"/>
          </ac:picMkLst>
        </pc:picChg>
        <pc:cxnChg chg="add del">
          <ac:chgData name="Voigt, Luca" userId="6c27a9aa-38b6-4149-ac6d-b89d3fa43e3c" providerId="ADAL" clId="{F6A44901-2C33-4B7C-9D12-F7C59652C308}" dt="2024-11-17T17:30:28.327" v="547" actId="26606"/>
          <ac:cxnSpMkLst>
            <pc:docMk/>
            <pc:sldMk cId="3026986910" sldId="258"/>
            <ac:cxnSpMk id="12" creationId="{EEA38897-7BA3-4408-8083-3235339C4A60}"/>
          </ac:cxnSpMkLst>
        </pc:cxnChg>
        <pc:cxnChg chg="add del">
          <ac:chgData name="Voigt, Luca" userId="6c27a9aa-38b6-4149-ac6d-b89d3fa43e3c" providerId="ADAL" clId="{F6A44901-2C33-4B7C-9D12-F7C59652C308}" dt="2024-11-17T17:30:28.327" v="547" actId="26606"/>
          <ac:cxnSpMkLst>
            <pc:docMk/>
            <pc:sldMk cId="3026986910" sldId="258"/>
            <ac:cxnSpMk id="14" creationId="{F11AD06B-AB20-4097-8606-5DA00DBACE88}"/>
          </ac:cxnSpMkLst>
        </pc:cxnChg>
      </pc:sldChg>
      <pc:sldChg chg="addSp modSp new mod modTransition setBg">
        <pc:chgData name="Voigt, Luca" userId="6c27a9aa-38b6-4149-ac6d-b89d3fa43e3c" providerId="ADAL" clId="{F6A44901-2C33-4B7C-9D12-F7C59652C308}" dt="2024-12-02T18:38:07.348" v="2236"/>
        <pc:sldMkLst>
          <pc:docMk/>
          <pc:sldMk cId="3632927516" sldId="259"/>
        </pc:sldMkLst>
        <pc:spChg chg="mod">
          <ac:chgData name="Voigt, Luca" userId="6c27a9aa-38b6-4149-ac6d-b89d3fa43e3c" providerId="ADAL" clId="{F6A44901-2C33-4B7C-9D12-F7C59652C308}" dt="2024-11-17T17:34:16.483" v="607" actId="26606"/>
          <ac:spMkLst>
            <pc:docMk/>
            <pc:sldMk cId="3632927516" sldId="259"/>
            <ac:spMk id="2" creationId="{07C25B50-DDB1-7EF1-CF20-20E1E7FCDD3E}"/>
          </ac:spMkLst>
        </pc:spChg>
        <pc:spChg chg="mod">
          <ac:chgData name="Voigt, Luca" userId="6c27a9aa-38b6-4149-ac6d-b89d3fa43e3c" providerId="ADAL" clId="{F6A44901-2C33-4B7C-9D12-F7C59652C308}" dt="2024-11-17T17:34:16.483" v="607" actId="26606"/>
          <ac:spMkLst>
            <pc:docMk/>
            <pc:sldMk cId="3632927516" sldId="259"/>
            <ac:spMk id="3" creationId="{B5C86E92-7723-3286-2942-170DCAE75A5D}"/>
          </ac:spMkLst>
        </pc:spChg>
        <pc:spChg chg="add">
          <ac:chgData name="Voigt, Luca" userId="6c27a9aa-38b6-4149-ac6d-b89d3fa43e3c" providerId="ADAL" clId="{F6A44901-2C33-4B7C-9D12-F7C59652C308}" dt="2024-11-17T17:34:16.483" v="607" actId="26606"/>
          <ac:spMkLst>
            <pc:docMk/>
            <pc:sldMk cId="3632927516" sldId="259"/>
            <ac:spMk id="10" creationId="{135FA909-3F24-448C-A8BC-7CF77F62F84F}"/>
          </ac:spMkLst>
        </pc:spChg>
        <pc:grpChg chg="add">
          <ac:chgData name="Voigt, Luca" userId="6c27a9aa-38b6-4149-ac6d-b89d3fa43e3c" providerId="ADAL" clId="{F6A44901-2C33-4B7C-9D12-F7C59652C308}" dt="2024-11-17T17:34:16.483" v="607" actId="26606"/>
          <ac:grpSpMkLst>
            <pc:docMk/>
            <pc:sldMk cId="3632927516" sldId="259"/>
            <ac:grpSpMk id="12" creationId="{8B60959F-9B69-4520-A16E-EA6BECC747D6}"/>
          </ac:grpSpMkLst>
        </pc:grpChg>
        <pc:picChg chg="add mod">
          <ac:chgData name="Voigt, Luca" userId="6c27a9aa-38b6-4149-ac6d-b89d3fa43e3c" providerId="ADAL" clId="{F6A44901-2C33-4B7C-9D12-F7C59652C308}" dt="2024-11-17T17:34:16.483" v="607" actId="26606"/>
          <ac:picMkLst>
            <pc:docMk/>
            <pc:sldMk cId="3632927516" sldId="259"/>
            <ac:picMk id="5" creationId="{38C99B0A-4388-8360-9C59-B2305C57F1B7}"/>
          </ac:picMkLst>
        </pc:picChg>
      </pc:sldChg>
      <pc:sldChg chg="addSp delSp modSp new mod modTransition setBg">
        <pc:chgData name="Voigt, Luca" userId="6c27a9aa-38b6-4149-ac6d-b89d3fa43e3c" providerId="ADAL" clId="{F6A44901-2C33-4B7C-9D12-F7C59652C308}" dt="2024-12-02T18:56:52.531" v="2708" actId="108"/>
        <pc:sldMkLst>
          <pc:docMk/>
          <pc:sldMk cId="1417274230" sldId="260"/>
        </pc:sldMkLst>
        <pc:spChg chg="mod modVis">
          <ac:chgData name="Voigt, Luca" userId="6c27a9aa-38b6-4149-ac6d-b89d3fa43e3c" providerId="ADAL" clId="{F6A44901-2C33-4B7C-9D12-F7C59652C308}" dt="2024-11-17T18:01:02.015" v="1182" actId="14429"/>
          <ac:spMkLst>
            <pc:docMk/>
            <pc:sldMk cId="1417274230" sldId="260"/>
            <ac:spMk id="2" creationId="{C664EDDC-5E8C-D5D9-D5A4-020BA3583DF5}"/>
          </ac:spMkLst>
        </pc:spChg>
        <pc:spChg chg="mod modVis">
          <ac:chgData name="Voigt, Luca" userId="6c27a9aa-38b6-4149-ac6d-b89d3fa43e3c" providerId="ADAL" clId="{F6A44901-2C33-4B7C-9D12-F7C59652C308}" dt="2024-12-02T18:56:52.531" v="2708" actId="108"/>
          <ac:spMkLst>
            <pc:docMk/>
            <pc:sldMk cId="1417274230" sldId="260"/>
            <ac:spMk id="3" creationId="{40D161C7-EE32-D0B7-2C05-4F88BD6CB203}"/>
          </ac:spMkLst>
        </pc:spChg>
        <pc:spChg chg="add del">
          <ac:chgData name="Voigt, Luca" userId="6c27a9aa-38b6-4149-ac6d-b89d3fa43e3c" providerId="ADAL" clId="{F6A44901-2C33-4B7C-9D12-F7C59652C308}" dt="2024-11-17T17:50:42.298" v="1096" actId="26606"/>
          <ac:spMkLst>
            <pc:docMk/>
            <pc:sldMk cId="1417274230" sldId="260"/>
            <ac:spMk id="10" creationId="{9AA72BD9-2C5A-4EDC-931F-5AA08EACA0F3}"/>
          </ac:spMkLst>
        </pc:spChg>
        <pc:spChg chg="add del">
          <ac:chgData name="Voigt, Luca" userId="6c27a9aa-38b6-4149-ac6d-b89d3fa43e3c" providerId="ADAL" clId="{F6A44901-2C33-4B7C-9D12-F7C59652C308}" dt="2024-11-17T17:50:42.298" v="1096" actId="26606"/>
          <ac:spMkLst>
            <pc:docMk/>
            <pc:sldMk cId="1417274230" sldId="260"/>
            <ac:spMk id="12" creationId="{DD3981AC-7B61-4947-BCF3-F7AA7FA385B9}"/>
          </ac:spMkLst>
        </pc:spChg>
        <pc:spChg chg="add del">
          <ac:chgData name="Voigt, Luca" userId="6c27a9aa-38b6-4149-ac6d-b89d3fa43e3c" providerId="ADAL" clId="{F6A44901-2C33-4B7C-9D12-F7C59652C308}" dt="2024-11-17T17:50:42.298" v="1096" actId="26606"/>
          <ac:spMkLst>
            <pc:docMk/>
            <pc:sldMk cId="1417274230" sldId="260"/>
            <ac:spMk id="14" creationId="{55D4142C-5077-457F-A6AD-3FECFDB39685}"/>
          </ac:spMkLst>
        </pc:spChg>
        <pc:spChg chg="add del">
          <ac:chgData name="Voigt, Luca" userId="6c27a9aa-38b6-4149-ac6d-b89d3fa43e3c" providerId="ADAL" clId="{F6A44901-2C33-4B7C-9D12-F7C59652C308}" dt="2024-11-17T17:50:42.298" v="1096" actId="26606"/>
          <ac:spMkLst>
            <pc:docMk/>
            <pc:sldMk cId="1417274230" sldId="260"/>
            <ac:spMk id="16" creationId="{7A5F0580-5EE9-419F-96EE-B6529EF6E7D0}"/>
          </ac:spMkLst>
        </pc:spChg>
        <pc:spChg chg="add del">
          <ac:chgData name="Voigt, Luca" userId="6c27a9aa-38b6-4149-ac6d-b89d3fa43e3c" providerId="ADAL" clId="{F6A44901-2C33-4B7C-9D12-F7C59652C308}" dt="2024-11-17T17:51:27.043" v="1101" actId="26606"/>
          <ac:spMkLst>
            <pc:docMk/>
            <pc:sldMk cId="1417274230" sldId="260"/>
            <ac:spMk id="21" creationId="{5AA03EDC-7067-4DFF-B672-541D016AAAB8}"/>
          </ac:spMkLst>
        </pc:spChg>
        <pc:spChg chg="add del">
          <ac:chgData name="Voigt, Luca" userId="6c27a9aa-38b6-4149-ac6d-b89d3fa43e3c" providerId="ADAL" clId="{F6A44901-2C33-4B7C-9D12-F7C59652C308}" dt="2024-11-17T17:51:27.043" v="1101" actId="26606"/>
          <ac:spMkLst>
            <pc:docMk/>
            <pc:sldMk cId="1417274230" sldId="260"/>
            <ac:spMk id="23" creationId="{0EBF3E39-B0BE-496A-8604-9007470FFA3A}"/>
          </ac:spMkLst>
        </pc:spChg>
        <pc:spChg chg="add mod modVis">
          <ac:chgData name="Voigt, Luca" userId="6c27a9aa-38b6-4149-ac6d-b89d3fa43e3c" providerId="ADAL" clId="{F6A44901-2C33-4B7C-9D12-F7C59652C308}" dt="2024-11-17T18:01:03.506" v="1184" actId="14429"/>
          <ac:spMkLst>
            <pc:docMk/>
            <pc:sldMk cId="1417274230" sldId="260"/>
            <ac:spMk id="28" creationId="{E8A8EAB8-D2FF-444D-B34B-7D32F106AD0E}"/>
          </ac:spMkLst>
        </pc:spChg>
        <pc:grpChg chg="add">
          <ac:chgData name="Voigt, Luca" userId="6c27a9aa-38b6-4149-ac6d-b89d3fa43e3c" providerId="ADAL" clId="{F6A44901-2C33-4B7C-9D12-F7C59652C308}" dt="2024-11-17T17:51:27.043" v="1101" actId="26606"/>
          <ac:grpSpMkLst>
            <pc:docMk/>
            <pc:sldMk cId="1417274230" sldId="260"/>
            <ac:grpSpMk id="32" creationId="{9D20816A-53A8-414B-9615-2877C1081698}"/>
          </ac:grpSpMkLst>
        </pc:grpChg>
        <pc:picChg chg="add mod ord modVis">
          <ac:chgData name="Voigt, Luca" userId="6c27a9aa-38b6-4149-ac6d-b89d3fa43e3c" providerId="ADAL" clId="{F6A44901-2C33-4B7C-9D12-F7C59652C308}" dt="2024-11-17T18:01:08.608" v="1189" actId="14429"/>
          <ac:picMkLst>
            <pc:docMk/>
            <pc:sldMk cId="1417274230" sldId="260"/>
            <ac:picMk id="5" creationId="{2549A397-29B4-918B-9177-7ACC2C786360}"/>
          </ac:picMkLst>
        </pc:picChg>
        <pc:cxnChg chg="add mod modVis">
          <ac:chgData name="Voigt, Luca" userId="6c27a9aa-38b6-4149-ac6d-b89d3fa43e3c" providerId="ADAL" clId="{F6A44901-2C33-4B7C-9D12-F7C59652C308}" dt="2024-11-17T18:01:19.605" v="1198"/>
          <ac:cxnSpMkLst>
            <pc:docMk/>
            <pc:sldMk cId="1417274230" sldId="260"/>
            <ac:cxnSpMk id="30" creationId="{DAE05351-315A-4BA9-A90A-FE5C949522D1}"/>
          </ac:cxnSpMkLst>
        </pc:cxnChg>
        <pc:cxnChg chg="mod modVis">
          <ac:chgData name="Voigt, Luca" userId="6c27a9aa-38b6-4149-ac6d-b89d3fa43e3c" providerId="ADAL" clId="{F6A44901-2C33-4B7C-9D12-F7C59652C308}" dt="2024-11-17T18:01:09.179" v="1190" actId="14430"/>
          <ac:cxnSpMkLst>
            <pc:docMk/>
            <pc:sldMk cId="1417274230" sldId="260"/>
            <ac:cxnSpMk id="33" creationId="{49CC84F6-0A3D-42D4-84D1-34E857123F16}"/>
          </ac:cxnSpMkLst>
        </pc:cxnChg>
        <pc:cxnChg chg="mod modVis">
          <ac:chgData name="Voigt, Luca" userId="6c27a9aa-38b6-4149-ac6d-b89d3fa43e3c" providerId="ADAL" clId="{F6A44901-2C33-4B7C-9D12-F7C59652C308}" dt="2024-11-17T18:01:13.118" v="1192"/>
          <ac:cxnSpMkLst>
            <pc:docMk/>
            <pc:sldMk cId="1417274230" sldId="260"/>
            <ac:cxnSpMk id="34" creationId="{C76FD32F-1C07-4AF8-994F-CDC99B5D4413}"/>
          </ac:cxnSpMkLst>
        </pc:cxnChg>
      </pc:sldChg>
      <pc:sldChg chg="addSp delSp modSp new mod modTransition setBg setClrOvrMap">
        <pc:chgData name="Voigt, Luca" userId="6c27a9aa-38b6-4149-ac6d-b89d3fa43e3c" providerId="ADAL" clId="{F6A44901-2C33-4B7C-9D12-F7C59652C308}" dt="2024-12-02T18:38:07.348" v="2236"/>
        <pc:sldMkLst>
          <pc:docMk/>
          <pc:sldMk cId="3613876794" sldId="261"/>
        </pc:sldMkLst>
        <pc:spChg chg="mod modVis">
          <ac:chgData name="Voigt, Luca" userId="6c27a9aa-38b6-4149-ac6d-b89d3fa43e3c" providerId="ADAL" clId="{F6A44901-2C33-4B7C-9D12-F7C59652C308}" dt="2024-11-17T18:01:45.335" v="1208" actId="14429"/>
          <ac:spMkLst>
            <pc:docMk/>
            <pc:sldMk cId="3613876794" sldId="261"/>
            <ac:spMk id="2" creationId="{B92AF53F-5037-0AC1-947B-9A487D4B6437}"/>
          </ac:spMkLst>
        </pc:spChg>
        <pc:spChg chg="mod">
          <ac:chgData name="Voigt, Luca" userId="6c27a9aa-38b6-4149-ac6d-b89d3fa43e3c" providerId="ADAL" clId="{F6A44901-2C33-4B7C-9D12-F7C59652C308}" dt="2024-11-17T17:49:04.986" v="1079" actId="255"/>
          <ac:spMkLst>
            <pc:docMk/>
            <pc:sldMk cId="3613876794" sldId="261"/>
            <ac:spMk id="3" creationId="{C22526E0-7CE6-B340-2417-0A28EE7244D7}"/>
          </ac:spMkLst>
        </pc:spChg>
        <pc:spChg chg="add del">
          <ac:chgData name="Voigt, Luca" userId="6c27a9aa-38b6-4149-ac6d-b89d3fa43e3c" providerId="ADAL" clId="{F6A44901-2C33-4B7C-9D12-F7C59652C308}" dt="2024-11-17T17:42:03.339" v="806" actId="26606"/>
          <ac:spMkLst>
            <pc:docMk/>
            <pc:sldMk cId="3613876794" sldId="261"/>
            <ac:spMk id="10" creationId="{B95B9BA8-1D69-4796-85F5-B6D0BD52354B}"/>
          </ac:spMkLst>
        </pc:spChg>
        <pc:spChg chg="add del">
          <ac:chgData name="Voigt, Luca" userId="6c27a9aa-38b6-4149-ac6d-b89d3fa43e3c" providerId="ADAL" clId="{F6A44901-2C33-4B7C-9D12-F7C59652C308}" dt="2024-11-17T17:42:40.398" v="815" actId="26606"/>
          <ac:spMkLst>
            <pc:docMk/>
            <pc:sldMk cId="3613876794" sldId="261"/>
            <ac:spMk id="12" creationId="{D1EA859B-E555-4109-94F3-6700E046E008}"/>
          </ac:spMkLst>
        </pc:spChg>
        <pc:spChg chg="add del">
          <ac:chgData name="Voigt, Luca" userId="6c27a9aa-38b6-4149-ac6d-b89d3fa43e3c" providerId="ADAL" clId="{F6A44901-2C33-4B7C-9D12-F7C59652C308}" dt="2024-11-17T17:42:40.398" v="815" actId="26606"/>
          <ac:spMkLst>
            <pc:docMk/>
            <pc:sldMk cId="3613876794" sldId="261"/>
            <ac:spMk id="13" creationId="{04812C46-200A-4DEB-A05E-3ED6C68C2387}"/>
          </ac:spMkLst>
        </pc:spChg>
        <pc:spChg chg="add del">
          <ac:chgData name="Voigt, Luca" userId="6c27a9aa-38b6-4149-ac6d-b89d3fa43e3c" providerId="ADAL" clId="{F6A44901-2C33-4B7C-9D12-F7C59652C308}" dt="2024-11-17T17:42:23.043" v="810" actId="26606"/>
          <ac:spMkLst>
            <pc:docMk/>
            <pc:sldMk cId="3613876794" sldId="261"/>
            <ac:spMk id="18" creationId="{04812C46-200A-4DEB-A05E-3ED6C68C2387}"/>
          </ac:spMkLst>
        </pc:spChg>
        <pc:spChg chg="add del">
          <ac:chgData name="Voigt, Luca" userId="6c27a9aa-38b6-4149-ac6d-b89d3fa43e3c" providerId="ADAL" clId="{F6A44901-2C33-4B7C-9D12-F7C59652C308}" dt="2024-11-17T17:42:23.043" v="810" actId="26606"/>
          <ac:spMkLst>
            <pc:docMk/>
            <pc:sldMk cId="3613876794" sldId="261"/>
            <ac:spMk id="20" creationId="{D1EA859B-E555-4109-94F3-6700E046E008}"/>
          </ac:spMkLst>
        </pc:spChg>
        <pc:spChg chg="add del">
          <ac:chgData name="Voigt, Luca" userId="6c27a9aa-38b6-4149-ac6d-b89d3fa43e3c" providerId="ADAL" clId="{F6A44901-2C33-4B7C-9D12-F7C59652C308}" dt="2024-11-17T17:42:36.736" v="812" actId="26606"/>
          <ac:spMkLst>
            <pc:docMk/>
            <pc:sldMk cId="3613876794" sldId="261"/>
            <ac:spMk id="22" creationId="{C5E6CFF1-2F42-4E10-9A97-F116F46F53FE}"/>
          </ac:spMkLst>
        </pc:spChg>
        <pc:spChg chg="add mod modVis">
          <ac:chgData name="Voigt, Luca" userId="6c27a9aa-38b6-4149-ac6d-b89d3fa43e3c" providerId="ADAL" clId="{F6A44901-2C33-4B7C-9D12-F7C59652C308}" dt="2024-11-17T18:01:47.585" v="1210" actId="14430"/>
          <ac:spMkLst>
            <pc:docMk/>
            <pc:sldMk cId="3613876794" sldId="261"/>
            <ac:spMk id="24" creationId="{7A5F0580-5EE9-419F-96EE-B6529EF6E7D0}"/>
          </ac:spMkLst>
        </pc:spChg>
        <pc:spChg chg="add del">
          <ac:chgData name="Voigt, Luca" userId="6c27a9aa-38b6-4149-ac6d-b89d3fa43e3c" providerId="ADAL" clId="{F6A44901-2C33-4B7C-9D12-F7C59652C308}" dt="2024-11-17T17:42:40.386" v="814" actId="26606"/>
          <ac:spMkLst>
            <pc:docMk/>
            <pc:sldMk cId="3613876794" sldId="261"/>
            <ac:spMk id="25" creationId="{C0A1ED06-4733-4020-9C60-81D4D801408D}"/>
          </ac:spMkLst>
        </pc:spChg>
        <pc:spChg chg="add del">
          <ac:chgData name="Voigt, Luca" userId="6c27a9aa-38b6-4149-ac6d-b89d3fa43e3c" providerId="ADAL" clId="{F6A44901-2C33-4B7C-9D12-F7C59652C308}" dt="2024-11-17T17:42:40.386" v="814" actId="26606"/>
          <ac:spMkLst>
            <pc:docMk/>
            <pc:sldMk cId="3613876794" sldId="261"/>
            <ac:spMk id="26" creationId="{B0CA3509-3AF9-45FE-93ED-57BB5D5E8E07}"/>
          </ac:spMkLst>
        </pc:spChg>
        <pc:spChg chg="add mod modVis">
          <ac:chgData name="Voigt, Luca" userId="6c27a9aa-38b6-4149-ac6d-b89d3fa43e3c" providerId="ADAL" clId="{F6A44901-2C33-4B7C-9D12-F7C59652C308}" dt="2024-11-17T18:01:42.272" v="1202" actId="14429"/>
          <ac:spMkLst>
            <pc:docMk/>
            <pc:sldMk cId="3613876794" sldId="261"/>
            <ac:spMk id="28" creationId="{21A75659-5A6F-4F77-9679-678A00B9D8DC}"/>
          </ac:spMkLst>
        </pc:spChg>
        <pc:spChg chg="add mod modVis">
          <ac:chgData name="Voigt, Luca" userId="6c27a9aa-38b6-4149-ac6d-b89d3fa43e3c" providerId="ADAL" clId="{F6A44901-2C33-4B7C-9D12-F7C59652C308}" dt="2024-11-17T18:01:44.511" v="1206" actId="14429"/>
          <ac:spMkLst>
            <pc:docMk/>
            <pc:sldMk cId="3613876794" sldId="261"/>
            <ac:spMk id="29" creationId="{E30A3A45-140E-431E-AED0-07EF836310B3}"/>
          </ac:spMkLst>
        </pc:spChg>
        <pc:spChg chg="add mod modVis">
          <ac:chgData name="Voigt, Luca" userId="6c27a9aa-38b6-4149-ac6d-b89d3fa43e3c" providerId="ADAL" clId="{F6A44901-2C33-4B7C-9D12-F7C59652C308}" dt="2024-11-17T18:01:45.862" v="1209" actId="14430"/>
          <ac:spMkLst>
            <pc:docMk/>
            <pc:sldMk cId="3613876794" sldId="261"/>
            <ac:spMk id="30" creationId="{55D4142C-5077-457F-A6AD-3FECFDB39685}"/>
          </ac:spMkLst>
        </pc:spChg>
        <pc:picChg chg="add mod ord modVis">
          <ac:chgData name="Voigt, Luca" userId="6c27a9aa-38b6-4149-ac6d-b89d3fa43e3c" providerId="ADAL" clId="{F6A44901-2C33-4B7C-9D12-F7C59652C308}" dt="2024-11-17T18:01:43.648" v="1204" actId="14429"/>
          <ac:picMkLst>
            <pc:docMk/>
            <pc:sldMk cId="3613876794" sldId="261"/>
            <ac:picMk id="5" creationId="{F8EDD732-4871-CFF4-89BD-E31F205FB805}"/>
          </ac:picMkLst>
        </pc:picChg>
        <pc:cxnChg chg="add del">
          <ac:chgData name="Voigt, Luca" userId="6c27a9aa-38b6-4149-ac6d-b89d3fa43e3c" providerId="ADAL" clId="{F6A44901-2C33-4B7C-9D12-F7C59652C308}" dt="2024-11-17T17:42:36.736" v="812" actId="26606"/>
          <ac:cxnSpMkLst>
            <pc:docMk/>
            <pc:sldMk cId="3613876794" sldId="261"/>
            <ac:cxnSpMk id="23" creationId="{96A8629B-8289-498B-939B-1CA0C106182C}"/>
          </ac:cxnSpMkLst>
        </pc:cxnChg>
      </pc:sldChg>
      <pc:sldChg chg="addSp delSp modSp new mod modTransition setBg">
        <pc:chgData name="Voigt, Luca" userId="6c27a9aa-38b6-4149-ac6d-b89d3fa43e3c" providerId="ADAL" clId="{F6A44901-2C33-4B7C-9D12-F7C59652C308}" dt="2024-12-02T18:38:07.348" v="2236"/>
        <pc:sldMkLst>
          <pc:docMk/>
          <pc:sldMk cId="2800417885" sldId="262"/>
        </pc:sldMkLst>
        <pc:spChg chg="mod">
          <ac:chgData name="Voigt, Luca" userId="6c27a9aa-38b6-4149-ac6d-b89d3fa43e3c" providerId="ADAL" clId="{F6A44901-2C33-4B7C-9D12-F7C59652C308}" dt="2024-11-17T17:48:08.748" v="1069" actId="14100"/>
          <ac:spMkLst>
            <pc:docMk/>
            <pc:sldMk cId="2800417885" sldId="262"/>
            <ac:spMk id="2" creationId="{2CBABDF4-3BE6-7A1F-0EA1-7D50F8997D34}"/>
          </ac:spMkLst>
        </pc:spChg>
        <pc:spChg chg="mod">
          <ac:chgData name="Voigt, Luca" userId="6c27a9aa-38b6-4149-ac6d-b89d3fa43e3c" providerId="ADAL" clId="{F6A44901-2C33-4B7C-9D12-F7C59652C308}" dt="2024-11-17T17:49:12.345" v="1080" actId="255"/>
          <ac:spMkLst>
            <pc:docMk/>
            <pc:sldMk cId="2800417885" sldId="262"/>
            <ac:spMk id="3" creationId="{0826E477-8BAA-6260-19F5-8EEBF05DBB18}"/>
          </ac:spMkLst>
        </pc:spChg>
        <pc:spChg chg="add del">
          <ac:chgData name="Voigt, Luca" userId="6c27a9aa-38b6-4149-ac6d-b89d3fa43e3c" providerId="ADAL" clId="{F6A44901-2C33-4B7C-9D12-F7C59652C308}" dt="2024-11-17T17:46:25.851" v="944" actId="26606"/>
          <ac:spMkLst>
            <pc:docMk/>
            <pc:sldMk cId="2800417885" sldId="262"/>
            <ac:spMk id="8" creationId="{A7AE9375-4664-4DB2-922D-2782A6E439AC}"/>
          </ac:spMkLst>
        </pc:spChg>
        <pc:spChg chg="add del">
          <ac:chgData name="Voigt, Luca" userId="6c27a9aa-38b6-4149-ac6d-b89d3fa43e3c" providerId="ADAL" clId="{F6A44901-2C33-4B7C-9D12-F7C59652C308}" dt="2024-11-17T17:46:25.851" v="944" actId="26606"/>
          <ac:spMkLst>
            <pc:docMk/>
            <pc:sldMk cId="2800417885" sldId="262"/>
            <ac:spMk id="12" creationId="{9DD005C1-8C51-42D6-9BEE-B9B83849743D}"/>
          </ac:spMkLst>
        </pc:spChg>
        <pc:spChg chg="add">
          <ac:chgData name="Voigt, Luca" userId="6c27a9aa-38b6-4149-ac6d-b89d3fa43e3c" providerId="ADAL" clId="{F6A44901-2C33-4B7C-9D12-F7C59652C308}" dt="2024-11-17T17:46:25.851" v="944" actId="26606"/>
          <ac:spMkLst>
            <pc:docMk/>
            <pc:sldMk cId="2800417885" sldId="262"/>
            <ac:spMk id="17" creationId="{04812C46-200A-4DEB-A05E-3ED6C68C2387}"/>
          </ac:spMkLst>
        </pc:spChg>
        <pc:spChg chg="add">
          <ac:chgData name="Voigt, Luca" userId="6c27a9aa-38b6-4149-ac6d-b89d3fa43e3c" providerId="ADAL" clId="{F6A44901-2C33-4B7C-9D12-F7C59652C308}" dt="2024-11-17T17:46:25.851" v="944" actId="26606"/>
          <ac:spMkLst>
            <pc:docMk/>
            <pc:sldMk cId="2800417885" sldId="262"/>
            <ac:spMk id="19" creationId="{D1EA859B-E555-4109-94F3-6700E046E008}"/>
          </ac:spMkLst>
        </pc:spChg>
        <pc:picChg chg="add mod ord">
          <ac:chgData name="Voigt, Luca" userId="6c27a9aa-38b6-4149-ac6d-b89d3fa43e3c" providerId="ADAL" clId="{F6A44901-2C33-4B7C-9D12-F7C59652C308}" dt="2024-11-17T17:47:45.476" v="1055" actId="207"/>
          <ac:picMkLst>
            <pc:docMk/>
            <pc:sldMk cId="2800417885" sldId="262"/>
            <ac:picMk id="5" creationId="{73C0BA91-7C23-875B-D26B-B1F4901E22A7}"/>
          </ac:picMkLst>
        </pc:picChg>
        <pc:cxnChg chg="add del">
          <ac:chgData name="Voigt, Luca" userId="6c27a9aa-38b6-4149-ac6d-b89d3fa43e3c" providerId="ADAL" clId="{F6A44901-2C33-4B7C-9D12-F7C59652C308}" dt="2024-11-17T17:46:25.851" v="944" actId="26606"/>
          <ac:cxnSpMkLst>
            <pc:docMk/>
            <pc:sldMk cId="2800417885" sldId="262"/>
            <ac:cxnSpMk id="10" creationId="{EE504C98-6397-41C1-A8D8-2D9C4ED307E0}"/>
          </ac:cxnSpMkLst>
        </pc:cxnChg>
      </pc:sldChg>
      <pc:sldChg chg="addSp delSp modSp new mod modTransition setBg">
        <pc:chgData name="Voigt, Luca" userId="6c27a9aa-38b6-4149-ac6d-b89d3fa43e3c" providerId="ADAL" clId="{F6A44901-2C33-4B7C-9D12-F7C59652C308}" dt="2024-12-02T18:38:07.348" v="2236"/>
        <pc:sldMkLst>
          <pc:docMk/>
          <pc:sldMk cId="2864237463" sldId="263"/>
        </pc:sldMkLst>
        <pc:spChg chg="mod">
          <ac:chgData name="Voigt, Luca" userId="6c27a9aa-38b6-4149-ac6d-b89d3fa43e3c" providerId="ADAL" clId="{F6A44901-2C33-4B7C-9D12-F7C59652C308}" dt="2024-11-17T17:52:49.243" v="1132" actId="26606"/>
          <ac:spMkLst>
            <pc:docMk/>
            <pc:sldMk cId="2864237463" sldId="263"/>
            <ac:spMk id="2" creationId="{940FA77A-C6D5-CA2F-CE60-19D2576D9956}"/>
          </ac:spMkLst>
        </pc:spChg>
        <pc:spChg chg="del">
          <ac:chgData name="Voigt, Luca" userId="6c27a9aa-38b6-4149-ac6d-b89d3fa43e3c" providerId="ADAL" clId="{F6A44901-2C33-4B7C-9D12-F7C59652C308}" dt="2024-11-17T17:52:42.573" v="1129" actId="931"/>
          <ac:spMkLst>
            <pc:docMk/>
            <pc:sldMk cId="2864237463" sldId="263"/>
            <ac:spMk id="3" creationId="{CFCD14A6-5DE9-8408-D720-AE03D2E6B3FF}"/>
          </ac:spMkLst>
        </pc:spChg>
        <pc:spChg chg="add">
          <ac:chgData name="Voigt, Luca" userId="6c27a9aa-38b6-4149-ac6d-b89d3fa43e3c" providerId="ADAL" clId="{F6A44901-2C33-4B7C-9D12-F7C59652C308}" dt="2024-11-17T17:52:49.243" v="1132" actId="26606"/>
          <ac:spMkLst>
            <pc:docMk/>
            <pc:sldMk cId="2864237463" sldId="263"/>
            <ac:spMk id="10" creationId="{D4771268-CB57-404A-9271-370EB28F6090}"/>
          </ac:spMkLst>
        </pc:spChg>
        <pc:picChg chg="add mod modCrop">
          <ac:chgData name="Voigt, Luca" userId="6c27a9aa-38b6-4149-ac6d-b89d3fa43e3c" providerId="ADAL" clId="{F6A44901-2C33-4B7C-9D12-F7C59652C308}" dt="2024-11-17T18:02:13.627" v="1212" actId="732"/>
          <ac:picMkLst>
            <pc:docMk/>
            <pc:sldMk cId="2864237463" sldId="263"/>
            <ac:picMk id="5" creationId="{8F876C3E-2D97-6F2B-9AA1-A608CE7C7F9D}"/>
          </ac:picMkLst>
        </pc:picChg>
      </pc:sldChg>
      <pc:sldChg chg="addSp delSp modSp new mod ord setBg">
        <pc:chgData name="Voigt, Luca" userId="6c27a9aa-38b6-4149-ac6d-b89d3fa43e3c" providerId="ADAL" clId="{F6A44901-2C33-4B7C-9D12-F7C59652C308}" dt="2024-12-02T18:38:07.348" v="2236"/>
        <pc:sldMkLst>
          <pc:docMk/>
          <pc:sldMk cId="1154094432" sldId="264"/>
        </pc:sldMkLst>
        <pc:spChg chg="mod modVis">
          <ac:chgData name="Voigt, Luca" userId="6c27a9aa-38b6-4149-ac6d-b89d3fa43e3c" providerId="ADAL" clId="{F6A44901-2C33-4B7C-9D12-F7C59652C308}" dt="2024-11-17T18:08:14.041" v="1257" actId="14429"/>
          <ac:spMkLst>
            <pc:docMk/>
            <pc:sldMk cId="1154094432" sldId="264"/>
            <ac:spMk id="2" creationId="{AF6BF298-B09C-5965-C754-BD86724A4129}"/>
          </ac:spMkLst>
        </pc:spChg>
        <pc:spChg chg="del">
          <ac:chgData name="Voigt, Luca" userId="6c27a9aa-38b6-4149-ac6d-b89d3fa43e3c" providerId="ADAL" clId="{F6A44901-2C33-4B7C-9D12-F7C59652C308}" dt="2024-11-17T18:07:11.472" v="1243" actId="931"/>
          <ac:spMkLst>
            <pc:docMk/>
            <pc:sldMk cId="1154094432" sldId="264"/>
            <ac:spMk id="3" creationId="{D416C8F2-4CB2-AFA8-4E3E-BCC2CA3FFD9E}"/>
          </ac:spMkLst>
        </pc:spChg>
        <pc:spChg chg="add mod modVis">
          <ac:chgData name="Voigt, Luca" userId="6c27a9aa-38b6-4149-ac6d-b89d3fa43e3c" providerId="ADAL" clId="{F6A44901-2C33-4B7C-9D12-F7C59652C308}" dt="2024-11-17T18:08:27.156" v="1266" actId="14430"/>
          <ac:spMkLst>
            <pc:docMk/>
            <pc:sldMk cId="1154094432" sldId="264"/>
            <ac:spMk id="15" creationId="{DB898C18-D77D-0991-6386-5D844DE003EA}"/>
          </ac:spMkLst>
        </pc:spChg>
        <pc:spChg chg="add del">
          <ac:chgData name="Voigt, Luca" userId="6c27a9aa-38b6-4149-ac6d-b89d3fa43e3c" providerId="ADAL" clId="{F6A44901-2C33-4B7C-9D12-F7C59652C308}" dt="2024-11-17T18:07:46.863" v="1252" actId="26606"/>
          <ac:spMkLst>
            <pc:docMk/>
            <pc:sldMk cId="1154094432" sldId="264"/>
            <ac:spMk id="18" creationId="{70A48D59-8581-41F7-B529-F4617FE07A9A}"/>
          </ac:spMkLst>
        </pc:spChg>
        <pc:spChg chg="add mod modVis">
          <ac:chgData name="Voigt, Luca" userId="6c27a9aa-38b6-4149-ac6d-b89d3fa43e3c" providerId="ADAL" clId="{F6A44901-2C33-4B7C-9D12-F7C59652C308}" dt="2024-11-17T18:08:18.112" v="1259" actId="14429"/>
          <ac:spMkLst>
            <pc:docMk/>
            <pc:sldMk cId="1154094432" sldId="264"/>
            <ac:spMk id="27" creationId="{70A48D59-8581-41F7-B529-F4617FE07A9A}"/>
          </ac:spMkLst>
        </pc:spChg>
        <pc:picChg chg="add mod ord modVis">
          <ac:chgData name="Voigt, Luca" userId="6c27a9aa-38b6-4149-ac6d-b89d3fa43e3c" providerId="ADAL" clId="{F6A44901-2C33-4B7C-9D12-F7C59652C308}" dt="2024-11-17T18:08:23.468" v="1261" actId="14429"/>
          <ac:picMkLst>
            <pc:docMk/>
            <pc:sldMk cId="1154094432" sldId="264"/>
            <ac:picMk id="5" creationId="{B1E86101-1497-99A1-2C3E-04BD34C3908C}"/>
          </ac:picMkLst>
        </pc:picChg>
        <pc:picChg chg="add mod ord">
          <ac:chgData name="Voigt, Luca" userId="6c27a9aa-38b6-4149-ac6d-b89d3fa43e3c" providerId="ADAL" clId="{F6A44901-2C33-4B7C-9D12-F7C59652C308}" dt="2024-11-17T18:07:20.728" v="1250" actId="26606"/>
          <ac:picMkLst>
            <pc:docMk/>
            <pc:sldMk cId="1154094432" sldId="264"/>
            <ac:picMk id="7" creationId="{348333B5-99D8-D8FD-D368-22C3E6F08299}"/>
          </ac:picMkLst>
        </pc:picChg>
        <pc:picChg chg="add mod modVis">
          <ac:chgData name="Voigt, Luca" userId="6c27a9aa-38b6-4149-ac6d-b89d3fa43e3c" providerId="ADAL" clId="{F6A44901-2C33-4B7C-9D12-F7C59652C308}" dt="2024-11-17T18:08:25.633" v="1263" actId="14429"/>
          <ac:picMkLst>
            <pc:docMk/>
            <pc:sldMk cId="1154094432" sldId="264"/>
            <ac:picMk id="9" creationId="{2690E452-7CDF-3CCC-B8E1-69CD314D848F}"/>
          </ac:picMkLst>
        </pc:picChg>
        <pc:picChg chg="add mod">
          <ac:chgData name="Voigt, Luca" userId="6c27a9aa-38b6-4149-ac6d-b89d3fa43e3c" providerId="ADAL" clId="{F6A44901-2C33-4B7C-9D12-F7C59652C308}" dt="2024-11-17T18:07:20.728" v="1250" actId="26606"/>
          <ac:picMkLst>
            <pc:docMk/>
            <pc:sldMk cId="1154094432" sldId="264"/>
            <ac:picMk id="11" creationId="{FE4B196D-72CB-3468-6D49-0BDD40D30E46}"/>
          </ac:picMkLst>
        </pc:picChg>
        <pc:cxnChg chg="add del">
          <ac:chgData name="Voigt, Luca" userId="6c27a9aa-38b6-4149-ac6d-b89d3fa43e3c" providerId="ADAL" clId="{F6A44901-2C33-4B7C-9D12-F7C59652C308}" dt="2024-11-17T18:07:46.863" v="1252" actId="26606"/>
          <ac:cxnSpMkLst>
            <pc:docMk/>
            <pc:sldMk cId="1154094432" sldId="264"/>
            <ac:cxnSpMk id="20" creationId="{69F8E77D-EF61-4552-BF91-E9050C9B9C59}"/>
          </ac:cxnSpMkLst>
        </pc:cxnChg>
        <pc:cxnChg chg="add del">
          <ac:chgData name="Voigt, Luca" userId="6c27a9aa-38b6-4149-ac6d-b89d3fa43e3c" providerId="ADAL" clId="{F6A44901-2C33-4B7C-9D12-F7C59652C308}" dt="2024-11-17T18:07:46.863" v="1252" actId="26606"/>
          <ac:cxnSpMkLst>
            <pc:docMk/>
            <pc:sldMk cId="1154094432" sldId="264"/>
            <ac:cxnSpMk id="22" creationId="{967F2066-0253-4771-A5F6-68111E1FE832}"/>
          </ac:cxnSpMkLst>
        </pc:cxnChg>
        <pc:cxnChg chg="add">
          <ac:chgData name="Voigt, Luca" userId="6c27a9aa-38b6-4149-ac6d-b89d3fa43e3c" providerId="ADAL" clId="{F6A44901-2C33-4B7C-9D12-F7C59652C308}" dt="2024-11-17T18:07:46.863" v="1252" actId="26606"/>
          <ac:cxnSpMkLst>
            <pc:docMk/>
            <pc:sldMk cId="1154094432" sldId="264"/>
            <ac:cxnSpMk id="29" creationId="{69F8E77D-EF61-4552-BF91-E9050C9B9C59}"/>
          </ac:cxnSpMkLst>
        </pc:cxnChg>
        <pc:cxnChg chg="add">
          <ac:chgData name="Voigt, Luca" userId="6c27a9aa-38b6-4149-ac6d-b89d3fa43e3c" providerId="ADAL" clId="{F6A44901-2C33-4B7C-9D12-F7C59652C308}" dt="2024-11-17T18:07:46.863" v="1252" actId="26606"/>
          <ac:cxnSpMkLst>
            <pc:docMk/>
            <pc:sldMk cId="1154094432" sldId="264"/>
            <ac:cxnSpMk id="31" creationId="{967F2066-0253-4771-A5F6-68111E1FE832}"/>
          </ac:cxnSpMkLst>
        </pc:cxnChg>
      </pc:sldChg>
      <pc:sldChg chg="addSp delSp modSp new mod ord setBg">
        <pc:chgData name="Voigt, Luca" userId="6c27a9aa-38b6-4149-ac6d-b89d3fa43e3c" providerId="ADAL" clId="{F6A44901-2C33-4B7C-9D12-F7C59652C308}" dt="2024-12-02T18:59:50.691" v="2752" actId="20577"/>
        <pc:sldMkLst>
          <pc:docMk/>
          <pc:sldMk cId="2379794317" sldId="265"/>
        </pc:sldMkLst>
        <pc:spChg chg="mod">
          <ac:chgData name="Voigt, Luca" userId="6c27a9aa-38b6-4149-ac6d-b89d3fa43e3c" providerId="ADAL" clId="{F6A44901-2C33-4B7C-9D12-F7C59652C308}" dt="2024-11-17T18:17:15.444" v="1638" actId="26606"/>
          <ac:spMkLst>
            <pc:docMk/>
            <pc:sldMk cId="2379794317" sldId="265"/>
            <ac:spMk id="2" creationId="{520A47A5-C8F9-4B07-787E-655902490085}"/>
          </ac:spMkLst>
        </pc:spChg>
        <pc:spChg chg="mod">
          <ac:chgData name="Voigt, Luca" userId="6c27a9aa-38b6-4149-ac6d-b89d3fa43e3c" providerId="ADAL" clId="{F6A44901-2C33-4B7C-9D12-F7C59652C308}" dt="2024-12-02T18:59:50.691" v="2752" actId="20577"/>
          <ac:spMkLst>
            <pc:docMk/>
            <pc:sldMk cId="2379794317" sldId="265"/>
            <ac:spMk id="3" creationId="{B5B75EA9-1D0D-4FA2-A14D-C41937164675}"/>
          </ac:spMkLst>
        </pc:spChg>
        <pc:spChg chg="add del">
          <ac:chgData name="Voigt, Luca" userId="6c27a9aa-38b6-4149-ac6d-b89d3fa43e3c" providerId="ADAL" clId="{F6A44901-2C33-4B7C-9D12-F7C59652C308}" dt="2024-11-17T18:17:15.398" v="1637" actId="26606"/>
          <ac:spMkLst>
            <pc:docMk/>
            <pc:sldMk cId="2379794317" sldId="265"/>
            <ac:spMk id="12" creationId="{9AA72BD9-2C5A-4EDC-931F-5AA08EACA0F3}"/>
          </ac:spMkLst>
        </pc:spChg>
        <pc:spChg chg="add del">
          <ac:chgData name="Voigt, Luca" userId="6c27a9aa-38b6-4149-ac6d-b89d3fa43e3c" providerId="ADAL" clId="{F6A44901-2C33-4B7C-9D12-F7C59652C308}" dt="2024-11-17T18:17:15.398" v="1637" actId="26606"/>
          <ac:spMkLst>
            <pc:docMk/>
            <pc:sldMk cId="2379794317" sldId="265"/>
            <ac:spMk id="14" creationId="{DD3981AC-7B61-4947-BCF3-F7AA7FA385B9}"/>
          </ac:spMkLst>
        </pc:spChg>
        <pc:spChg chg="add del">
          <ac:chgData name="Voigt, Luca" userId="6c27a9aa-38b6-4149-ac6d-b89d3fa43e3c" providerId="ADAL" clId="{F6A44901-2C33-4B7C-9D12-F7C59652C308}" dt="2024-11-17T18:17:15.398" v="1637" actId="26606"/>
          <ac:spMkLst>
            <pc:docMk/>
            <pc:sldMk cId="2379794317" sldId="265"/>
            <ac:spMk id="16" creationId="{55D4142C-5077-457F-A6AD-3FECFDB39685}"/>
          </ac:spMkLst>
        </pc:spChg>
        <pc:spChg chg="add del">
          <ac:chgData name="Voigt, Luca" userId="6c27a9aa-38b6-4149-ac6d-b89d3fa43e3c" providerId="ADAL" clId="{F6A44901-2C33-4B7C-9D12-F7C59652C308}" dt="2024-11-17T18:17:15.398" v="1637" actId="26606"/>
          <ac:spMkLst>
            <pc:docMk/>
            <pc:sldMk cId="2379794317" sldId="265"/>
            <ac:spMk id="18" creationId="{7A5F0580-5EE9-419F-96EE-B6529EF6E7D0}"/>
          </ac:spMkLst>
        </pc:spChg>
        <pc:spChg chg="add mod modVis">
          <ac:chgData name="Voigt, Luca" userId="6c27a9aa-38b6-4149-ac6d-b89d3fa43e3c" providerId="ADAL" clId="{F6A44901-2C33-4B7C-9D12-F7C59652C308}" dt="2024-11-17T18:17:30.181" v="1644" actId="14429"/>
          <ac:spMkLst>
            <pc:docMk/>
            <pc:sldMk cId="2379794317" sldId="265"/>
            <ac:spMk id="20" creationId="{7C432AFE-B3D2-4BFF-BF8F-96C27AFF1AC7}"/>
          </ac:spMkLst>
        </pc:spChg>
        <pc:spChg chg="add mod modVis">
          <ac:chgData name="Voigt, Luca" userId="6c27a9aa-38b6-4149-ac6d-b89d3fa43e3c" providerId="ADAL" clId="{F6A44901-2C33-4B7C-9D12-F7C59652C308}" dt="2024-11-17T18:17:34.410" v="1645" actId="14430"/>
          <ac:spMkLst>
            <pc:docMk/>
            <pc:sldMk cId="2379794317" sldId="265"/>
            <ac:spMk id="21" creationId="{AF2F604E-43BE-4DC3-B983-E071523364F8}"/>
          </ac:spMkLst>
        </pc:spChg>
        <pc:spChg chg="add mod modVis">
          <ac:chgData name="Voigt, Luca" userId="6c27a9aa-38b6-4149-ac6d-b89d3fa43e3c" providerId="ADAL" clId="{F6A44901-2C33-4B7C-9D12-F7C59652C308}" dt="2024-11-17T18:17:35.340" v="1646" actId="14430"/>
          <ac:spMkLst>
            <pc:docMk/>
            <pc:sldMk cId="2379794317" sldId="265"/>
            <ac:spMk id="22" creationId="{08C9B587-E65E-4B52-B37C-ABEBB6E87928}"/>
          </ac:spMkLst>
        </pc:spChg>
        <pc:picChg chg="add del mod">
          <ac:chgData name="Voigt, Luca" userId="6c27a9aa-38b6-4149-ac6d-b89d3fa43e3c" providerId="ADAL" clId="{F6A44901-2C33-4B7C-9D12-F7C59652C308}" dt="2024-11-17T18:13:35.712" v="1502" actId="21"/>
          <ac:picMkLst>
            <pc:docMk/>
            <pc:sldMk cId="2379794317" sldId="265"/>
            <ac:picMk id="5" creationId="{53FD1AF9-0751-6640-9C36-3698100A7AF1}"/>
          </ac:picMkLst>
        </pc:picChg>
        <pc:picChg chg="add mod ord">
          <ac:chgData name="Voigt, Luca" userId="6c27a9aa-38b6-4149-ac6d-b89d3fa43e3c" providerId="ADAL" clId="{F6A44901-2C33-4B7C-9D12-F7C59652C308}" dt="2024-11-17T18:17:15.444" v="1638" actId="26606"/>
          <ac:picMkLst>
            <pc:docMk/>
            <pc:sldMk cId="2379794317" sldId="265"/>
            <ac:picMk id="7" creationId="{766E348A-3937-02FE-A324-8C50F681A054}"/>
          </ac:picMkLst>
        </pc:picChg>
      </pc:sldChg>
      <pc:sldChg chg="addSp delSp modSp new mod ord setBg">
        <pc:chgData name="Voigt, Luca" userId="6c27a9aa-38b6-4149-ac6d-b89d3fa43e3c" providerId="ADAL" clId="{F6A44901-2C33-4B7C-9D12-F7C59652C308}" dt="2024-12-09T18:46:28.075" v="2889"/>
        <pc:sldMkLst>
          <pc:docMk/>
          <pc:sldMk cId="894429743" sldId="266"/>
        </pc:sldMkLst>
        <pc:spChg chg="mod">
          <ac:chgData name="Voigt, Luca" userId="6c27a9aa-38b6-4149-ac6d-b89d3fa43e3c" providerId="ADAL" clId="{F6A44901-2C33-4B7C-9D12-F7C59652C308}" dt="2024-12-09T18:46:14.925" v="2883" actId="108"/>
          <ac:spMkLst>
            <pc:docMk/>
            <pc:sldMk cId="894429743" sldId="266"/>
            <ac:spMk id="2" creationId="{6A3C2B5F-71A7-5D85-B9E8-0FC3EDB56C3B}"/>
          </ac:spMkLst>
        </pc:spChg>
        <pc:spChg chg="mod ord">
          <ac:chgData name="Voigt, Luca" userId="6c27a9aa-38b6-4149-ac6d-b89d3fa43e3c" providerId="ADAL" clId="{F6A44901-2C33-4B7C-9D12-F7C59652C308}" dt="2024-12-09T18:46:07.735" v="2882" actId="108"/>
          <ac:spMkLst>
            <pc:docMk/>
            <pc:sldMk cId="894429743" sldId="266"/>
            <ac:spMk id="3" creationId="{44322936-86AB-3091-0AE8-255DE9259D49}"/>
          </ac:spMkLst>
        </pc:spChg>
        <pc:spChg chg="mod ord">
          <ac:chgData name="Voigt, Luca" userId="6c27a9aa-38b6-4149-ac6d-b89d3fa43e3c" providerId="ADAL" clId="{F6A44901-2C33-4B7C-9D12-F7C59652C308}" dt="2024-12-09T18:45:58.414" v="2881" actId="26606"/>
          <ac:spMkLst>
            <pc:docMk/>
            <pc:sldMk cId="894429743" sldId="266"/>
            <ac:spMk id="4" creationId="{781F328D-7303-094B-6E98-8436F767EA84}"/>
          </ac:spMkLst>
        </pc:spChg>
        <pc:spChg chg="add del">
          <ac:chgData name="Voigt, Luca" userId="6c27a9aa-38b6-4149-ac6d-b89d3fa43e3c" providerId="ADAL" clId="{F6A44901-2C33-4B7C-9D12-F7C59652C308}" dt="2024-12-09T18:45:58.414" v="2881" actId="26606"/>
          <ac:spMkLst>
            <pc:docMk/>
            <pc:sldMk cId="894429743" sldId="266"/>
            <ac:spMk id="10" creationId="{04812C46-200A-4DEB-A05E-3ED6C68C2387}"/>
          </ac:spMkLst>
        </pc:spChg>
        <pc:spChg chg="add mod modVis">
          <ac:chgData name="Voigt, Luca" userId="6c27a9aa-38b6-4149-ac6d-b89d3fa43e3c" providerId="ADAL" clId="{F6A44901-2C33-4B7C-9D12-F7C59652C308}" dt="2024-12-09T18:46:22.004" v="2888" actId="14430"/>
          <ac:spMkLst>
            <pc:docMk/>
            <pc:sldMk cId="894429743" sldId="266"/>
            <ac:spMk id="1033" creationId="{8108D317-7CBD-4897-BD1F-959436D2A3BE}"/>
          </ac:spMkLst>
        </pc:spChg>
        <pc:spChg chg="add mod modVis">
          <ac:chgData name="Voigt, Luca" userId="6c27a9aa-38b6-4149-ac6d-b89d3fa43e3c" providerId="ADAL" clId="{F6A44901-2C33-4B7C-9D12-F7C59652C308}" dt="2024-12-09T18:46:19.689" v="2886" actId="14430"/>
          <ac:spMkLst>
            <pc:docMk/>
            <pc:sldMk cId="894429743" sldId="266"/>
            <ac:spMk id="1035" creationId="{D6297641-8B9F-4767-9606-8A11313227BF}"/>
          </ac:spMkLst>
        </pc:spChg>
        <pc:spChg chg="add mod modVis">
          <ac:chgData name="Voigt, Luca" userId="6c27a9aa-38b6-4149-ac6d-b89d3fa43e3c" providerId="ADAL" clId="{F6A44901-2C33-4B7C-9D12-F7C59652C308}" dt="2024-12-09T18:46:20.453" v="2887" actId="14430"/>
          <ac:spMkLst>
            <pc:docMk/>
            <pc:sldMk cId="894429743" sldId="266"/>
            <ac:spMk id="1037" creationId="{D8F3CA65-EA00-46B4-9616-39E6853F7BED}"/>
          </ac:spMkLst>
        </pc:spChg>
        <pc:picChg chg="add del mod">
          <ac:chgData name="Voigt, Luca" userId="6c27a9aa-38b6-4149-ac6d-b89d3fa43e3c" providerId="ADAL" clId="{F6A44901-2C33-4B7C-9D12-F7C59652C308}" dt="2024-12-09T18:43:51.756" v="2867" actId="21"/>
          <ac:picMkLst>
            <pc:docMk/>
            <pc:sldMk cId="894429743" sldId="266"/>
            <ac:picMk id="5" creationId="{59618ADA-6BF0-23C0-0985-A0E9CEA06306}"/>
          </ac:picMkLst>
        </pc:picChg>
        <pc:picChg chg="add del">
          <ac:chgData name="Voigt, Luca" userId="6c27a9aa-38b6-4149-ac6d-b89d3fa43e3c" providerId="ADAL" clId="{F6A44901-2C33-4B7C-9D12-F7C59652C308}" dt="2024-12-09T18:43:51.756" v="2867" actId="21"/>
          <ac:picMkLst>
            <pc:docMk/>
            <pc:sldMk cId="894429743" sldId="266"/>
            <ac:picMk id="1026" creationId="{0ACC9140-687D-06E1-5083-4AB8D0F11098}"/>
          </ac:picMkLst>
        </pc:picChg>
        <pc:picChg chg="add mod ord">
          <ac:chgData name="Voigt, Luca" userId="6c27a9aa-38b6-4149-ac6d-b89d3fa43e3c" providerId="ADAL" clId="{F6A44901-2C33-4B7C-9D12-F7C59652C308}" dt="2024-12-09T18:45:58.414" v="2881" actId="26606"/>
          <ac:picMkLst>
            <pc:docMk/>
            <pc:sldMk cId="894429743" sldId="266"/>
            <ac:picMk id="1028" creationId="{44313BF0-2E11-C4FD-A306-D3E808C44BC4}"/>
          </ac:picMkLst>
        </pc:picChg>
      </pc:sldChg>
      <pc:sldChg chg="addSp delSp modSp new mod ord setBg modClrScheme modAnim chgLayout">
        <pc:chgData name="Voigt, Luca" userId="6c27a9aa-38b6-4149-ac6d-b89d3fa43e3c" providerId="ADAL" clId="{F6A44901-2C33-4B7C-9D12-F7C59652C308}" dt="2024-12-02T19:00:19.162" v="2764"/>
        <pc:sldMkLst>
          <pc:docMk/>
          <pc:sldMk cId="3347818830" sldId="267"/>
        </pc:sldMkLst>
        <pc:spChg chg="del">
          <ac:chgData name="Voigt, Luca" userId="6c27a9aa-38b6-4149-ac6d-b89d3fa43e3c" providerId="ADAL" clId="{F6A44901-2C33-4B7C-9D12-F7C59652C308}" dt="2024-11-17T18:23:24.355" v="1797" actId="700"/>
          <ac:spMkLst>
            <pc:docMk/>
            <pc:sldMk cId="3347818830" sldId="267"/>
            <ac:spMk id="2" creationId="{270111C4-A158-F153-BD41-2849B2C4F20D}"/>
          </ac:spMkLst>
        </pc:spChg>
        <pc:spChg chg="add del">
          <ac:chgData name="Voigt, Luca" userId="6c27a9aa-38b6-4149-ac6d-b89d3fa43e3c" providerId="ADAL" clId="{F6A44901-2C33-4B7C-9D12-F7C59652C308}" dt="2024-11-17T18:23:24.355" v="1797" actId="700"/>
          <ac:spMkLst>
            <pc:docMk/>
            <pc:sldMk cId="3347818830" sldId="267"/>
            <ac:spMk id="3" creationId="{155366E7-CCFF-BEBB-F6CD-0E3CA5DD7D97}"/>
          </ac:spMkLst>
        </pc:spChg>
        <pc:picChg chg="add mod">
          <ac:chgData name="Voigt, Luca" userId="6c27a9aa-38b6-4149-ac6d-b89d3fa43e3c" providerId="ADAL" clId="{F6A44901-2C33-4B7C-9D12-F7C59652C308}" dt="2024-11-17T18:23:13.458" v="1796"/>
          <ac:picMkLst>
            <pc:docMk/>
            <pc:sldMk cId="3347818830" sldId="267"/>
            <ac:picMk id="4" creationId="{E79DBC40-AE66-8515-E5D2-DC1D04D6739A}"/>
          </ac:picMkLst>
        </pc:picChg>
        <pc:picChg chg="add mod">
          <ac:chgData name="Voigt, Luca" userId="6c27a9aa-38b6-4149-ac6d-b89d3fa43e3c" providerId="ADAL" clId="{F6A44901-2C33-4B7C-9D12-F7C59652C308}" dt="2024-11-17T18:24:31.975" v="1801" actId="14100"/>
          <ac:picMkLst>
            <pc:docMk/>
            <pc:sldMk cId="3347818830" sldId="267"/>
            <ac:picMk id="5" creationId="{FB2F2392-A903-5873-5CB5-17A33E47CA48}"/>
          </ac:picMkLst>
        </pc:picChg>
      </pc:sldChg>
      <pc:sldChg chg="addSp delSp modSp new mod ord setBg">
        <pc:chgData name="Voigt, Luca" userId="6c27a9aa-38b6-4149-ac6d-b89d3fa43e3c" providerId="ADAL" clId="{F6A44901-2C33-4B7C-9D12-F7C59652C308}" dt="2024-12-09T18:45:37.821" v="2877" actId="14430"/>
        <pc:sldMkLst>
          <pc:docMk/>
          <pc:sldMk cId="2161339546" sldId="268"/>
        </pc:sldMkLst>
        <pc:spChg chg="mod">
          <ac:chgData name="Voigt, Luca" userId="6c27a9aa-38b6-4149-ac6d-b89d3fa43e3c" providerId="ADAL" clId="{F6A44901-2C33-4B7C-9D12-F7C59652C308}" dt="2024-12-09T18:44:45.642" v="2871" actId="108"/>
          <ac:spMkLst>
            <pc:docMk/>
            <pc:sldMk cId="2161339546" sldId="268"/>
            <ac:spMk id="2" creationId="{97927958-1161-D308-160D-F79E380048EF}"/>
          </ac:spMkLst>
        </pc:spChg>
        <pc:spChg chg="mod modVis">
          <ac:chgData name="Voigt, Luca" userId="6c27a9aa-38b6-4149-ac6d-b89d3fa43e3c" providerId="ADAL" clId="{F6A44901-2C33-4B7C-9D12-F7C59652C308}" dt="2024-12-09T18:45:13.309" v="2873" actId="108"/>
          <ac:spMkLst>
            <pc:docMk/>
            <pc:sldMk cId="2161339546" sldId="268"/>
            <ac:spMk id="3" creationId="{832D6C6D-FB0B-F10B-CF5F-284509361106}"/>
          </ac:spMkLst>
        </pc:spChg>
        <pc:spChg chg="mod ord">
          <ac:chgData name="Voigt, Luca" userId="6c27a9aa-38b6-4149-ac6d-b89d3fa43e3c" providerId="ADAL" clId="{F6A44901-2C33-4B7C-9D12-F7C59652C308}" dt="2024-12-09T18:44:17.112" v="2870" actId="26606"/>
          <ac:spMkLst>
            <pc:docMk/>
            <pc:sldMk cId="2161339546" sldId="268"/>
            <ac:spMk id="6" creationId="{5545BBD9-1DDD-B4BC-9D33-9010FF0EA542}"/>
          </ac:spMkLst>
        </pc:spChg>
        <pc:spChg chg="add del">
          <ac:chgData name="Voigt, Luca" userId="6c27a9aa-38b6-4149-ac6d-b89d3fa43e3c" providerId="ADAL" clId="{F6A44901-2C33-4B7C-9D12-F7C59652C308}" dt="2024-12-09T18:44:17.112" v="2870" actId="26606"/>
          <ac:spMkLst>
            <pc:docMk/>
            <pc:sldMk cId="2161339546" sldId="268"/>
            <ac:spMk id="10" creationId="{F94AA2BD-2E3F-4B1D-8127-5744B8115311}"/>
          </ac:spMkLst>
        </pc:spChg>
        <pc:spChg chg="add del mod modVis">
          <ac:chgData name="Voigt, Luca" userId="6c27a9aa-38b6-4149-ac6d-b89d3fa43e3c" providerId="ADAL" clId="{F6A44901-2C33-4B7C-9D12-F7C59652C308}" dt="2024-12-09T18:44:17.112" v="2870" actId="26606"/>
          <ac:spMkLst>
            <pc:docMk/>
            <pc:sldMk cId="2161339546" sldId="268"/>
            <ac:spMk id="12" creationId="{4BD02261-2DC8-4AA8-9E16-7751AE892445}"/>
          </ac:spMkLst>
        </pc:spChg>
        <pc:spChg chg="add del mod modVis">
          <ac:chgData name="Voigt, Luca" userId="6c27a9aa-38b6-4149-ac6d-b89d3fa43e3c" providerId="ADAL" clId="{F6A44901-2C33-4B7C-9D12-F7C59652C308}" dt="2024-12-09T18:44:17.112" v="2870" actId="26606"/>
          <ac:spMkLst>
            <pc:docMk/>
            <pc:sldMk cId="2161339546" sldId="268"/>
            <ac:spMk id="14" creationId="{3D752CF2-2291-40B5-B462-C17B174C10BC}"/>
          </ac:spMkLst>
        </pc:spChg>
        <pc:spChg chg="add mod modVis">
          <ac:chgData name="Voigt, Luca" userId="6c27a9aa-38b6-4149-ac6d-b89d3fa43e3c" providerId="ADAL" clId="{F6A44901-2C33-4B7C-9D12-F7C59652C308}" dt="2024-12-09T18:45:37.821" v="2877" actId="14430"/>
          <ac:spMkLst>
            <pc:docMk/>
            <pc:sldMk cId="2161339546" sldId="268"/>
            <ac:spMk id="2055" creationId="{F94AA2BD-2E3F-4B1D-8127-5744B8115311}"/>
          </ac:spMkLst>
        </pc:spChg>
        <pc:spChg chg="add mod modVis">
          <ac:chgData name="Voigt, Luca" userId="6c27a9aa-38b6-4149-ac6d-b89d3fa43e3c" providerId="ADAL" clId="{F6A44901-2C33-4B7C-9D12-F7C59652C308}" dt="2024-12-09T18:45:34.665" v="2875" actId="14430"/>
          <ac:spMkLst>
            <pc:docMk/>
            <pc:sldMk cId="2161339546" sldId="268"/>
            <ac:spMk id="2057" creationId="{4BD02261-2DC8-4AA8-9E16-7751AE892445}"/>
          </ac:spMkLst>
        </pc:spChg>
        <pc:spChg chg="add mod modVis">
          <ac:chgData name="Voigt, Luca" userId="6c27a9aa-38b6-4149-ac6d-b89d3fa43e3c" providerId="ADAL" clId="{F6A44901-2C33-4B7C-9D12-F7C59652C308}" dt="2024-12-09T18:45:35.899" v="2876" actId="14430"/>
          <ac:spMkLst>
            <pc:docMk/>
            <pc:sldMk cId="2161339546" sldId="268"/>
            <ac:spMk id="2059" creationId="{3D752CF2-2291-40B5-B462-C17B174C10BC}"/>
          </ac:spMkLst>
        </pc:spChg>
        <pc:picChg chg="add del mod">
          <ac:chgData name="Voigt, Luca" userId="6c27a9aa-38b6-4149-ac6d-b89d3fa43e3c" providerId="ADAL" clId="{F6A44901-2C33-4B7C-9D12-F7C59652C308}" dt="2024-12-09T18:44:02.217" v="2868" actId="21"/>
          <ac:picMkLst>
            <pc:docMk/>
            <pc:sldMk cId="2161339546" sldId="268"/>
            <ac:picMk id="5" creationId="{9E39A20F-80F7-AD5C-2B55-D2722C8772CC}"/>
          </ac:picMkLst>
        </pc:picChg>
        <pc:picChg chg="add mod">
          <ac:chgData name="Voigt, Luca" userId="6c27a9aa-38b6-4149-ac6d-b89d3fa43e3c" providerId="ADAL" clId="{F6A44901-2C33-4B7C-9D12-F7C59652C308}" dt="2024-12-09T18:44:17.112" v="2870" actId="26606"/>
          <ac:picMkLst>
            <pc:docMk/>
            <pc:sldMk cId="2161339546" sldId="268"/>
            <ac:picMk id="2050" creationId="{6F8F375F-51B2-C030-26FA-9B2B9CE232E0}"/>
          </ac:picMkLst>
        </pc:picChg>
      </pc:sldChg>
      <pc:sldChg chg="addSp modSp new mod ord setBg">
        <pc:chgData name="Voigt, Luca" userId="6c27a9aa-38b6-4149-ac6d-b89d3fa43e3c" providerId="ADAL" clId="{F6A44901-2C33-4B7C-9D12-F7C59652C308}" dt="2024-12-02T19:00:11.020" v="2758"/>
        <pc:sldMkLst>
          <pc:docMk/>
          <pc:sldMk cId="3778140435" sldId="269"/>
        </pc:sldMkLst>
        <pc:spChg chg="mod">
          <ac:chgData name="Voigt, Luca" userId="6c27a9aa-38b6-4149-ac6d-b89d3fa43e3c" providerId="ADAL" clId="{F6A44901-2C33-4B7C-9D12-F7C59652C308}" dt="2024-12-02T18:38:57.312" v="2248" actId="207"/>
          <ac:spMkLst>
            <pc:docMk/>
            <pc:sldMk cId="3778140435" sldId="269"/>
            <ac:spMk id="2" creationId="{33602C57-B987-66F6-9174-7BE9CE8606AE}"/>
          </ac:spMkLst>
        </pc:spChg>
        <pc:spChg chg="mod">
          <ac:chgData name="Voigt, Luca" userId="6c27a9aa-38b6-4149-ac6d-b89d3fa43e3c" providerId="ADAL" clId="{F6A44901-2C33-4B7C-9D12-F7C59652C308}" dt="2024-12-02T18:41:11.327" v="2272" actId="20577"/>
          <ac:spMkLst>
            <pc:docMk/>
            <pc:sldMk cId="3778140435" sldId="269"/>
            <ac:spMk id="3" creationId="{4A3E87BD-25AA-6994-6E06-B8EB7AFC6E5F}"/>
          </ac:spMkLst>
        </pc:spChg>
        <pc:spChg chg="add">
          <ac:chgData name="Voigt, Luca" userId="6c27a9aa-38b6-4149-ac6d-b89d3fa43e3c" providerId="ADAL" clId="{F6A44901-2C33-4B7C-9D12-F7C59652C308}" dt="2024-12-02T18:37:44.863" v="2199" actId="26606"/>
          <ac:spMkLst>
            <pc:docMk/>
            <pc:sldMk cId="3778140435" sldId="269"/>
            <ac:spMk id="10" creationId="{04812C46-200A-4DEB-A05E-3ED6C68C2387}"/>
          </ac:spMkLst>
        </pc:spChg>
        <pc:spChg chg="add">
          <ac:chgData name="Voigt, Luca" userId="6c27a9aa-38b6-4149-ac6d-b89d3fa43e3c" providerId="ADAL" clId="{F6A44901-2C33-4B7C-9D12-F7C59652C308}" dt="2024-12-02T18:37:44.863" v="2199" actId="26606"/>
          <ac:spMkLst>
            <pc:docMk/>
            <pc:sldMk cId="3778140435" sldId="269"/>
            <ac:spMk id="12" creationId="{D1EA859B-E555-4109-94F3-6700E046E008}"/>
          </ac:spMkLst>
        </pc:spChg>
        <pc:picChg chg="add mod ord">
          <ac:chgData name="Voigt, Luca" userId="6c27a9aa-38b6-4149-ac6d-b89d3fa43e3c" providerId="ADAL" clId="{F6A44901-2C33-4B7C-9D12-F7C59652C308}" dt="2024-12-02T18:38:39.329" v="2244" actId="1076"/>
          <ac:picMkLst>
            <pc:docMk/>
            <pc:sldMk cId="3778140435" sldId="269"/>
            <ac:picMk id="5" creationId="{F09304DB-381D-A768-A93D-17F030068142}"/>
          </ac:picMkLst>
        </pc:picChg>
      </pc:sldChg>
      <pc:sldChg chg="addSp delSp modSp new del mod setBg chgLayout">
        <pc:chgData name="Voigt, Luca" userId="6c27a9aa-38b6-4149-ac6d-b89d3fa43e3c" providerId="ADAL" clId="{F6A44901-2C33-4B7C-9D12-F7C59652C308}" dt="2024-12-02T18:39:22.667" v="2252" actId="2696"/>
        <pc:sldMkLst>
          <pc:docMk/>
          <pc:sldMk cId="131445432" sldId="270"/>
        </pc:sldMkLst>
        <pc:spChg chg="del">
          <ac:chgData name="Voigt, Luca" userId="6c27a9aa-38b6-4149-ac6d-b89d3fa43e3c" providerId="ADAL" clId="{F6A44901-2C33-4B7C-9D12-F7C59652C308}" dt="2024-12-02T18:39:20.439" v="2251" actId="6264"/>
          <ac:spMkLst>
            <pc:docMk/>
            <pc:sldMk cId="131445432" sldId="270"/>
            <ac:spMk id="2" creationId="{2F73B7C0-78AC-E7A6-3CA1-ABB204106AC9}"/>
          </ac:spMkLst>
        </pc:spChg>
        <pc:spChg chg="del">
          <ac:chgData name="Voigt, Luca" userId="6c27a9aa-38b6-4149-ac6d-b89d3fa43e3c" providerId="ADAL" clId="{F6A44901-2C33-4B7C-9D12-F7C59652C308}" dt="2024-12-02T18:39:20.439" v="2251" actId="6264"/>
          <ac:spMkLst>
            <pc:docMk/>
            <pc:sldMk cId="131445432" sldId="270"/>
            <ac:spMk id="3" creationId="{94340647-9658-28A1-E4A7-CD281071739C}"/>
          </ac:spMkLst>
        </pc:spChg>
        <pc:spChg chg="add mod ord">
          <ac:chgData name="Voigt, Luca" userId="6c27a9aa-38b6-4149-ac6d-b89d3fa43e3c" providerId="ADAL" clId="{F6A44901-2C33-4B7C-9D12-F7C59652C308}" dt="2024-12-02T18:39:20.439" v="2251" actId="6264"/>
          <ac:spMkLst>
            <pc:docMk/>
            <pc:sldMk cId="131445432" sldId="270"/>
            <ac:spMk id="4" creationId="{72DF11C6-B3A8-AC43-3B0A-FAF6663B323A}"/>
          </ac:spMkLst>
        </pc:spChg>
        <pc:spChg chg="add mod ord">
          <ac:chgData name="Voigt, Luca" userId="6c27a9aa-38b6-4149-ac6d-b89d3fa43e3c" providerId="ADAL" clId="{F6A44901-2C33-4B7C-9D12-F7C59652C308}" dt="2024-12-02T18:39:20.439" v="2251" actId="6264"/>
          <ac:spMkLst>
            <pc:docMk/>
            <pc:sldMk cId="131445432" sldId="270"/>
            <ac:spMk id="5" creationId="{15816662-ECD4-B30D-D665-86AEA44B7E03}"/>
          </ac:spMkLst>
        </pc:spChg>
      </pc:sldChg>
      <pc:sldChg chg="addSp delSp modSp new mod ord setBg">
        <pc:chgData name="Voigt, Luca" userId="6c27a9aa-38b6-4149-ac6d-b89d3fa43e3c" providerId="ADAL" clId="{F6A44901-2C33-4B7C-9D12-F7C59652C308}" dt="2024-12-02T19:00:13.750" v="2760"/>
        <pc:sldMkLst>
          <pc:docMk/>
          <pc:sldMk cId="1884376130" sldId="270"/>
        </pc:sldMkLst>
        <pc:spChg chg="mod">
          <ac:chgData name="Voigt, Luca" userId="6c27a9aa-38b6-4149-ac6d-b89d3fa43e3c" providerId="ADAL" clId="{F6A44901-2C33-4B7C-9D12-F7C59652C308}" dt="2024-12-02T18:45:56.471" v="2368" actId="207"/>
          <ac:spMkLst>
            <pc:docMk/>
            <pc:sldMk cId="1884376130" sldId="270"/>
            <ac:spMk id="2" creationId="{8843D5A0-B455-B2F1-A6BC-3E120D69EC08}"/>
          </ac:spMkLst>
        </pc:spChg>
        <pc:spChg chg="mod ord">
          <ac:chgData name="Voigt, Luca" userId="6c27a9aa-38b6-4149-ac6d-b89d3fa43e3c" providerId="ADAL" clId="{F6A44901-2C33-4B7C-9D12-F7C59652C308}" dt="2024-12-02T18:52:12.689" v="2694" actId="1076"/>
          <ac:spMkLst>
            <pc:docMk/>
            <pc:sldMk cId="1884376130" sldId="270"/>
            <ac:spMk id="3" creationId="{CA0DE887-F9EB-1A30-3A23-0C0C1C97AD1A}"/>
          </ac:spMkLst>
        </pc:spChg>
        <pc:spChg chg="add del">
          <ac:chgData name="Voigt, Luca" userId="6c27a9aa-38b6-4149-ac6d-b89d3fa43e3c" providerId="ADAL" clId="{F6A44901-2C33-4B7C-9D12-F7C59652C308}" dt="2024-12-02T18:45:38.909" v="2364" actId="26606"/>
          <ac:spMkLst>
            <pc:docMk/>
            <pc:sldMk cId="1884376130" sldId="270"/>
            <ac:spMk id="10" creationId="{B1595A09-E336-4D1B-9B3A-06A2287A54E2}"/>
          </ac:spMkLst>
        </pc:spChg>
        <pc:spChg chg="add del">
          <ac:chgData name="Voigt, Luca" userId="6c27a9aa-38b6-4149-ac6d-b89d3fa43e3c" providerId="ADAL" clId="{F6A44901-2C33-4B7C-9D12-F7C59652C308}" dt="2024-12-02T18:45:38.909" v="2364" actId="26606"/>
          <ac:spMkLst>
            <pc:docMk/>
            <pc:sldMk cId="1884376130" sldId="270"/>
            <ac:spMk id="12" creationId="{3540989C-C7B8-473B-BF87-6F2DA6A90006}"/>
          </ac:spMkLst>
        </pc:spChg>
        <pc:spChg chg="add">
          <ac:chgData name="Voigt, Luca" userId="6c27a9aa-38b6-4149-ac6d-b89d3fa43e3c" providerId="ADAL" clId="{F6A44901-2C33-4B7C-9D12-F7C59652C308}" dt="2024-12-02T18:45:38.922" v="2365" actId="26606"/>
          <ac:spMkLst>
            <pc:docMk/>
            <pc:sldMk cId="1884376130" sldId="270"/>
            <ac:spMk id="14" creationId="{F13C74B1-5B17-4795-BED0-7140497B445A}"/>
          </ac:spMkLst>
        </pc:spChg>
        <pc:spChg chg="add mod modVis">
          <ac:chgData name="Voigt, Luca" userId="6c27a9aa-38b6-4149-ac6d-b89d3fa43e3c" providerId="ADAL" clId="{F6A44901-2C33-4B7C-9D12-F7C59652C308}" dt="2024-12-02T18:46:08.251" v="2369" actId="14430"/>
          <ac:spMkLst>
            <pc:docMk/>
            <pc:sldMk cId="1884376130" sldId="270"/>
            <ac:spMk id="15" creationId="{D4974D33-8DC5-464E-8C6D-BE58F0669C17}"/>
          </ac:spMkLst>
        </pc:spChg>
        <pc:picChg chg="add mod ord">
          <ac:chgData name="Voigt, Luca" userId="6c27a9aa-38b6-4149-ac6d-b89d3fa43e3c" providerId="ADAL" clId="{F6A44901-2C33-4B7C-9D12-F7C59652C308}" dt="2024-12-02T18:45:38.922" v="2365" actId="26606"/>
          <ac:picMkLst>
            <pc:docMk/>
            <pc:sldMk cId="1884376130" sldId="270"/>
            <ac:picMk id="5" creationId="{55C9F77A-F7E8-4176-C673-38DE1B3F2C01}"/>
          </ac:picMkLst>
        </pc:picChg>
      </pc:sldChg>
      <pc:sldChg chg="addSp delSp modSp new mod ord setBg">
        <pc:chgData name="Voigt, Luca" userId="6c27a9aa-38b6-4149-ac6d-b89d3fa43e3c" providerId="ADAL" clId="{F6A44901-2C33-4B7C-9D12-F7C59652C308}" dt="2024-12-02T19:00:15.399" v="2762"/>
        <pc:sldMkLst>
          <pc:docMk/>
          <pc:sldMk cId="302637249" sldId="271"/>
        </pc:sldMkLst>
        <pc:spChg chg="mod">
          <ac:chgData name="Voigt, Luca" userId="6c27a9aa-38b6-4149-ac6d-b89d3fa43e3c" providerId="ADAL" clId="{F6A44901-2C33-4B7C-9D12-F7C59652C308}" dt="2024-12-02T18:52:00.198" v="2690" actId="207"/>
          <ac:spMkLst>
            <pc:docMk/>
            <pc:sldMk cId="302637249" sldId="271"/>
            <ac:spMk id="2" creationId="{C9758EBE-7286-2DF6-304F-3FB248495A78}"/>
          </ac:spMkLst>
        </pc:spChg>
        <pc:spChg chg="mod">
          <ac:chgData name="Voigt, Luca" userId="6c27a9aa-38b6-4149-ac6d-b89d3fa43e3c" providerId="ADAL" clId="{F6A44901-2C33-4B7C-9D12-F7C59652C308}" dt="2024-12-02T18:52:26.017" v="2698" actId="20577"/>
          <ac:spMkLst>
            <pc:docMk/>
            <pc:sldMk cId="302637249" sldId="271"/>
            <ac:spMk id="3" creationId="{687FAB85-BAF3-80AA-BBF2-509ECCE5AAFE}"/>
          </ac:spMkLst>
        </pc:spChg>
        <pc:spChg chg="add del">
          <ac:chgData name="Voigt, Luca" userId="6c27a9aa-38b6-4149-ac6d-b89d3fa43e3c" providerId="ADAL" clId="{F6A44901-2C33-4B7C-9D12-F7C59652C308}" dt="2024-12-02T18:51:48.003" v="2688" actId="26606"/>
          <ac:spMkLst>
            <pc:docMk/>
            <pc:sldMk cId="302637249" sldId="271"/>
            <ac:spMk id="10" creationId="{8181FC64-B306-4821-98E2-780662EFC486}"/>
          </ac:spMkLst>
        </pc:spChg>
        <pc:spChg chg="add del">
          <ac:chgData name="Voigt, Luca" userId="6c27a9aa-38b6-4149-ac6d-b89d3fa43e3c" providerId="ADAL" clId="{F6A44901-2C33-4B7C-9D12-F7C59652C308}" dt="2024-12-02T18:51:48.003" v="2688" actId="26606"/>
          <ac:spMkLst>
            <pc:docMk/>
            <pc:sldMk cId="302637249" sldId="271"/>
            <ac:spMk id="12" creationId="{5871FC61-DD4E-47D4-81FD-8A7E7D12B371}"/>
          </ac:spMkLst>
        </pc:spChg>
        <pc:spChg chg="add del">
          <ac:chgData name="Voigt, Luca" userId="6c27a9aa-38b6-4149-ac6d-b89d3fa43e3c" providerId="ADAL" clId="{F6A44901-2C33-4B7C-9D12-F7C59652C308}" dt="2024-12-02T18:51:48.003" v="2688" actId="26606"/>
          <ac:spMkLst>
            <pc:docMk/>
            <pc:sldMk cId="302637249" sldId="271"/>
            <ac:spMk id="14" creationId="{F9EC3F91-A75C-4F74-867E-E4C28C13546B}"/>
          </ac:spMkLst>
        </pc:spChg>
        <pc:spChg chg="add del">
          <ac:chgData name="Voigt, Luca" userId="6c27a9aa-38b6-4149-ac6d-b89d3fa43e3c" providerId="ADAL" clId="{F6A44901-2C33-4B7C-9D12-F7C59652C308}" dt="2024-12-02T18:51:48.003" v="2688" actId="26606"/>
          <ac:spMkLst>
            <pc:docMk/>
            <pc:sldMk cId="302637249" sldId="271"/>
            <ac:spMk id="16" creationId="{829A1E2C-5AC8-40FC-99E9-832069D39792}"/>
          </ac:spMkLst>
        </pc:spChg>
        <pc:spChg chg="add">
          <ac:chgData name="Voigt, Luca" userId="6c27a9aa-38b6-4149-ac6d-b89d3fa43e3c" providerId="ADAL" clId="{F6A44901-2C33-4B7C-9D12-F7C59652C308}" dt="2024-12-02T18:51:48.003" v="2688" actId="26606"/>
          <ac:spMkLst>
            <pc:docMk/>
            <pc:sldMk cId="302637249" sldId="271"/>
            <ac:spMk id="21" creationId="{F13C74B1-5B17-4795-BED0-7140497B445A}"/>
          </ac:spMkLst>
        </pc:spChg>
        <pc:spChg chg="add mod modVis">
          <ac:chgData name="Voigt, Luca" userId="6c27a9aa-38b6-4149-ac6d-b89d3fa43e3c" providerId="ADAL" clId="{F6A44901-2C33-4B7C-9D12-F7C59652C308}" dt="2024-12-02T18:52:39.922" v="2699" actId="14430"/>
          <ac:spMkLst>
            <pc:docMk/>
            <pc:sldMk cId="302637249" sldId="271"/>
            <ac:spMk id="23" creationId="{D4974D33-8DC5-464E-8C6D-BE58F0669C17}"/>
          </ac:spMkLst>
        </pc:spChg>
        <pc:picChg chg="add mod ord">
          <ac:chgData name="Voigt, Luca" userId="6c27a9aa-38b6-4149-ac6d-b89d3fa43e3c" providerId="ADAL" clId="{F6A44901-2C33-4B7C-9D12-F7C59652C308}" dt="2024-12-02T18:51:48.003" v="2688" actId="26606"/>
          <ac:picMkLst>
            <pc:docMk/>
            <pc:sldMk cId="302637249" sldId="271"/>
            <ac:picMk id="5" creationId="{EE06884C-E120-C083-BA35-3F823309C6EC}"/>
          </ac:picMkLst>
        </pc:picChg>
      </pc:sldChg>
      <pc:sldChg chg="addSp delSp modSp new mod ord setBg addAnim delAnim modAnim">
        <pc:chgData name="Voigt, Luca" userId="6c27a9aa-38b6-4149-ac6d-b89d3fa43e3c" providerId="ADAL" clId="{F6A44901-2C33-4B7C-9D12-F7C59652C308}" dt="2024-12-02T19:08:54.006" v="2865" actId="1076"/>
        <pc:sldMkLst>
          <pc:docMk/>
          <pc:sldMk cId="3100201320" sldId="272"/>
        </pc:sldMkLst>
        <pc:spChg chg="mod">
          <ac:chgData name="Voigt, Luca" userId="6c27a9aa-38b6-4149-ac6d-b89d3fa43e3c" providerId="ADAL" clId="{F6A44901-2C33-4B7C-9D12-F7C59652C308}" dt="2024-12-02T19:07:50.778" v="2849" actId="26606"/>
          <ac:spMkLst>
            <pc:docMk/>
            <pc:sldMk cId="3100201320" sldId="272"/>
            <ac:spMk id="2" creationId="{CF5EA704-4B09-4D60-DF4A-710CE877AEAA}"/>
          </ac:spMkLst>
        </pc:spChg>
        <pc:spChg chg="mod ord">
          <ac:chgData name="Voigt, Luca" userId="6c27a9aa-38b6-4149-ac6d-b89d3fa43e3c" providerId="ADAL" clId="{F6A44901-2C33-4B7C-9D12-F7C59652C308}" dt="2024-12-02T19:08:54.006" v="2865" actId="1076"/>
          <ac:spMkLst>
            <pc:docMk/>
            <pc:sldMk cId="3100201320" sldId="272"/>
            <ac:spMk id="3" creationId="{C41428E1-1C8F-3644-74F3-F3498B561E34}"/>
          </ac:spMkLst>
        </pc:spChg>
        <pc:spChg chg="mod">
          <ac:chgData name="Voigt, Luca" userId="6c27a9aa-38b6-4149-ac6d-b89d3fa43e3c" providerId="ADAL" clId="{F6A44901-2C33-4B7C-9D12-F7C59652C308}" dt="2024-12-02T19:07:50.778" v="2849" actId="26606"/>
          <ac:spMkLst>
            <pc:docMk/>
            <pc:sldMk cId="3100201320" sldId="272"/>
            <ac:spMk id="4" creationId="{F5ECAC8F-164F-63D2-D217-2CDA53DC9F31}"/>
          </ac:spMkLst>
        </pc:spChg>
        <pc:spChg chg="add del">
          <ac:chgData name="Voigt, Luca" userId="6c27a9aa-38b6-4149-ac6d-b89d3fa43e3c" providerId="ADAL" clId="{F6A44901-2C33-4B7C-9D12-F7C59652C308}" dt="2024-12-02T19:07:50.778" v="2849" actId="26606"/>
          <ac:spMkLst>
            <pc:docMk/>
            <pc:sldMk cId="3100201320" sldId="272"/>
            <ac:spMk id="10" creationId="{B95B9BA8-1D69-4796-85F5-B6D0BD52354B}"/>
          </ac:spMkLst>
        </pc:spChg>
        <pc:picChg chg="add del mod">
          <ac:chgData name="Voigt, Luca" userId="6c27a9aa-38b6-4149-ac6d-b89d3fa43e3c" providerId="ADAL" clId="{F6A44901-2C33-4B7C-9D12-F7C59652C308}" dt="2024-12-02T19:08:08.771" v="2856" actId="21"/>
          <ac:picMkLst>
            <pc:docMk/>
            <pc:sldMk cId="3100201320" sldId="272"/>
            <ac:picMk id="5" creationId="{A0EACA8D-6367-BA33-BF29-18A5EB6454DA}"/>
          </ac:picMkLst>
        </pc:picChg>
        <pc:picChg chg="add mod">
          <ac:chgData name="Voigt, Luca" userId="6c27a9aa-38b6-4149-ac6d-b89d3fa43e3c" providerId="ADAL" clId="{F6A44901-2C33-4B7C-9D12-F7C59652C308}" dt="2024-12-02T19:06:58.295" v="2830"/>
          <ac:picMkLst>
            <pc:docMk/>
            <pc:sldMk cId="3100201320" sldId="272"/>
            <ac:picMk id="6" creationId="{375DD26B-DB41-B481-74E3-FC1E9A6A354B}"/>
          </ac:picMkLst>
        </pc:picChg>
        <pc:picChg chg="add mod">
          <ac:chgData name="Voigt, Luca" userId="6c27a9aa-38b6-4149-ac6d-b89d3fa43e3c" providerId="ADAL" clId="{F6A44901-2C33-4B7C-9D12-F7C59652C308}" dt="2024-12-02T19:07:43.938" v="2838"/>
          <ac:picMkLst>
            <pc:docMk/>
            <pc:sldMk cId="3100201320" sldId="272"/>
            <ac:picMk id="7" creationId="{4FC35F2E-407F-B3E5-18CD-6A4034BB516B}"/>
          </ac:picMkLst>
        </pc:picChg>
        <pc:picChg chg="add mod">
          <ac:chgData name="Voigt, Luca" userId="6c27a9aa-38b6-4149-ac6d-b89d3fa43e3c" providerId="ADAL" clId="{F6A44901-2C33-4B7C-9D12-F7C59652C308}" dt="2024-12-02T19:08:49.540" v="2864" actId="1076"/>
          <ac:picMkLst>
            <pc:docMk/>
            <pc:sldMk cId="3100201320" sldId="272"/>
            <ac:picMk id="8" creationId="{6DF89D1C-109D-DEE8-CA24-5AD9678316D4}"/>
          </ac:picMkLst>
        </pc:picChg>
      </pc:sldChg>
      <pc:sldMasterChg chg="modTransition setBg modSldLayout">
        <pc:chgData name="Voigt, Luca" userId="6c27a9aa-38b6-4149-ac6d-b89d3fa43e3c" providerId="ADAL" clId="{F6A44901-2C33-4B7C-9D12-F7C59652C308}" dt="2024-12-02T18:40:09.002" v="2258"/>
        <pc:sldMasterMkLst>
          <pc:docMk/>
          <pc:sldMasterMk cId="4130598878" sldId="2147483648"/>
        </pc:sldMasterMkLst>
        <pc:sldLayoutChg chg="modTransition setBg">
          <pc:chgData name="Voigt, Luca" userId="6c27a9aa-38b6-4149-ac6d-b89d3fa43e3c" providerId="ADAL" clId="{F6A44901-2C33-4B7C-9D12-F7C59652C308}" dt="2024-12-02T18:40:09.002" v="2258"/>
          <pc:sldLayoutMkLst>
            <pc:docMk/>
            <pc:sldMasterMk cId="4130598878" sldId="2147483648"/>
            <pc:sldLayoutMk cId="1044161780" sldId="2147483649"/>
          </pc:sldLayoutMkLst>
        </pc:sldLayoutChg>
        <pc:sldLayoutChg chg="modTransition setBg">
          <pc:chgData name="Voigt, Luca" userId="6c27a9aa-38b6-4149-ac6d-b89d3fa43e3c" providerId="ADAL" clId="{F6A44901-2C33-4B7C-9D12-F7C59652C308}" dt="2024-12-02T18:40:09.002" v="2258"/>
          <pc:sldLayoutMkLst>
            <pc:docMk/>
            <pc:sldMasterMk cId="4130598878" sldId="2147483648"/>
            <pc:sldLayoutMk cId="3744252014" sldId="2147483650"/>
          </pc:sldLayoutMkLst>
        </pc:sldLayoutChg>
        <pc:sldLayoutChg chg="modTransition setBg">
          <pc:chgData name="Voigt, Luca" userId="6c27a9aa-38b6-4149-ac6d-b89d3fa43e3c" providerId="ADAL" clId="{F6A44901-2C33-4B7C-9D12-F7C59652C308}" dt="2024-12-02T18:40:09.002" v="2258"/>
          <pc:sldLayoutMkLst>
            <pc:docMk/>
            <pc:sldMasterMk cId="4130598878" sldId="2147483648"/>
            <pc:sldLayoutMk cId="3726338341" sldId="2147483651"/>
          </pc:sldLayoutMkLst>
        </pc:sldLayoutChg>
        <pc:sldLayoutChg chg="modTransition setBg">
          <pc:chgData name="Voigt, Luca" userId="6c27a9aa-38b6-4149-ac6d-b89d3fa43e3c" providerId="ADAL" clId="{F6A44901-2C33-4B7C-9D12-F7C59652C308}" dt="2024-12-02T18:40:09.002" v="2258"/>
          <pc:sldLayoutMkLst>
            <pc:docMk/>
            <pc:sldMasterMk cId="4130598878" sldId="2147483648"/>
            <pc:sldLayoutMk cId="2955200421" sldId="2147483652"/>
          </pc:sldLayoutMkLst>
        </pc:sldLayoutChg>
        <pc:sldLayoutChg chg="modTransition setBg">
          <pc:chgData name="Voigt, Luca" userId="6c27a9aa-38b6-4149-ac6d-b89d3fa43e3c" providerId="ADAL" clId="{F6A44901-2C33-4B7C-9D12-F7C59652C308}" dt="2024-12-02T18:40:09.002" v="2258"/>
          <pc:sldLayoutMkLst>
            <pc:docMk/>
            <pc:sldMasterMk cId="4130598878" sldId="2147483648"/>
            <pc:sldLayoutMk cId="3386082493" sldId="2147483653"/>
          </pc:sldLayoutMkLst>
        </pc:sldLayoutChg>
        <pc:sldLayoutChg chg="modTransition setBg">
          <pc:chgData name="Voigt, Luca" userId="6c27a9aa-38b6-4149-ac6d-b89d3fa43e3c" providerId="ADAL" clId="{F6A44901-2C33-4B7C-9D12-F7C59652C308}" dt="2024-12-02T18:40:09.002" v="2258"/>
          <pc:sldLayoutMkLst>
            <pc:docMk/>
            <pc:sldMasterMk cId="4130598878" sldId="2147483648"/>
            <pc:sldLayoutMk cId="1905121937" sldId="2147483654"/>
          </pc:sldLayoutMkLst>
        </pc:sldLayoutChg>
        <pc:sldLayoutChg chg="modTransition setBg">
          <pc:chgData name="Voigt, Luca" userId="6c27a9aa-38b6-4149-ac6d-b89d3fa43e3c" providerId="ADAL" clId="{F6A44901-2C33-4B7C-9D12-F7C59652C308}" dt="2024-12-02T18:40:09.002" v="2258"/>
          <pc:sldLayoutMkLst>
            <pc:docMk/>
            <pc:sldMasterMk cId="4130598878" sldId="2147483648"/>
            <pc:sldLayoutMk cId="1684072675" sldId="2147483655"/>
          </pc:sldLayoutMkLst>
        </pc:sldLayoutChg>
        <pc:sldLayoutChg chg="modTransition setBg">
          <pc:chgData name="Voigt, Luca" userId="6c27a9aa-38b6-4149-ac6d-b89d3fa43e3c" providerId="ADAL" clId="{F6A44901-2C33-4B7C-9D12-F7C59652C308}" dt="2024-12-02T18:40:09.002" v="2258"/>
          <pc:sldLayoutMkLst>
            <pc:docMk/>
            <pc:sldMasterMk cId="4130598878" sldId="2147483648"/>
            <pc:sldLayoutMk cId="2070590925" sldId="2147483656"/>
          </pc:sldLayoutMkLst>
        </pc:sldLayoutChg>
        <pc:sldLayoutChg chg="modTransition setBg">
          <pc:chgData name="Voigt, Luca" userId="6c27a9aa-38b6-4149-ac6d-b89d3fa43e3c" providerId="ADAL" clId="{F6A44901-2C33-4B7C-9D12-F7C59652C308}" dt="2024-12-02T18:40:09.002" v="2258"/>
          <pc:sldLayoutMkLst>
            <pc:docMk/>
            <pc:sldMasterMk cId="4130598878" sldId="2147483648"/>
            <pc:sldLayoutMk cId="3212398889" sldId="2147483657"/>
          </pc:sldLayoutMkLst>
        </pc:sldLayoutChg>
        <pc:sldLayoutChg chg="modTransition setBg">
          <pc:chgData name="Voigt, Luca" userId="6c27a9aa-38b6-4149-ac6d-b89d3fa43e3c" providerId="ADAL" clId="{F6A44901-2C33-4B7C-9D12-F7C59652C308}" dt="2024-12-02T18:40:09.002" v="2258"/>
          <pc:sldLayoutMkLst>
            <pc:docMk/>
            <pc:sldMasterMk cId="4130598878" sldId="2147483648"/>
            <pc:sldLayoutMk cId="3222933785" sldId="2147483658"/>
          </pc:sldLayoutMkLst>
        </pc:sldLayoutChg>
        <pc:sldLayoutChg chg="modTransition setBg">
          <pc:chgData name="Voigt, Luca" userId="6c27a9aa-38b6-4149-ac6d-b89d3fa43e3c" providerId="ADAL" clId="{F6A44901-2C33-4B7C-9D12-F7C59652C308}" dt="2024-12-02T18:40:09.002" v="2258"/>
          <pc:sldLayoutMkLst>
            <pc:docMk/>
            <pc:sldMasterMk cId="4130598878" sldId="2147483648"/>
            <pc:sldLayoutMk cId="498059628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630D8-7120-4494-B3FD-98D81FDCFA2F}" type="datetimeFigureOut">
              <a:rPr lang="de-DE" smtClean="0"/>
              <a:t>09.12.2024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19269-702E-413F-9AC6-82B0188E41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328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19269-702E-413F-9AC6-82B0188E41B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2515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19269-702E-413F-9AC6-82B0188E41B9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718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2D479-BBA0-73FA-CD83-B7C9D2D6A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3DA73B2-C703-DDF8-9778-6723D20CF6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AFED54F-FB19-853B-97A4-834839A39F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AFE8144-E881-E7CA-935B-FED93E80CD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19269-702E-413F-9AC6-82B0188E41B9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2094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19269-702E-413F-9AC6-82B0188E41B9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1907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6101B-1740-E4C6-A969-DA62E04FD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376655E-AE33-3026-7920-6138910169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3D5C0E1-64F3-10A6-876D-AB783C202F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EE03EF2-5274-A6B3-6661-D3392111F8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19269-702E-413F-9AC6-82B0188E41B9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4269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3F550-B808-1D6F-DB2D-8ECC5F33B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8C444BB-F053-AF2E-B3CE-8D2FCEBA1E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4194958-5E92-B9B0-2A9F-B9515D8E10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C60BCA-209C-D942-8865-B39D117D46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19269-702E-413F-9AC6-82B0188E41B9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6672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3CD13E-FB59-5F18-83F8-2E0DA32D8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C873A4A-3777-C4DB-22DB-E0FC486622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95DE4B5-0429-0259-B661-99A36F1EDB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47C6EE1-336D-957B-0150-78A47FCB41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19269-702E-413F-9AC6-82B0188E41B9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8703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62DC0-242B-FB33-126D-BE455A30C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8F28FA1-2D75-C9FD-9F3C-7867670C7B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C3C8F93-8A4E-AD2E-0FF1-23A167BC0E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C2F0CA5-E189-77CB-70F3-7B2AC8E125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19269-702E-413F-9AC6-82B0188E41B9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7050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B1795C-04BA-B36E-884E-7A798F7A6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651EC92-1C39-D3F1-2415-69878F0695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8B8CF0-BD1B-7412-768B-46736DD6A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278D9-1546-4DA2-83CA-7007C9564F3B}" type="datetime1">
              <a:rPr lang="de-DE" smtClean="0"/>
              <a:t>09.12.2024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7686F5A-5778-9F1E-3493-5E6624302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0E7E7C-97DC-1C24-CD74-30490F36F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568F-8B8C-4260-B412-6C7940788A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41617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5E1A39-2922-DC88-5063-DC5612BFF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4DE519A-B73C-EE48-1F8A-EF7E696B63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D896B95-47AA-3F5F-CFCD-289D77143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DA31-5AED-4F21-9938-32CBF6DB33FF}" type="datetime1">
              <a:rPr lang="de-DE" smtClean="0"/>
              <a:t>09.12.2024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1B61CE-A9B1-BF07-0D4A-4118F6709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F5BD8F-CDCD-E277-20EE-4793BDF05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568F-8B8C-4260-B412-6C7940788A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29337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AD40081-21D0-BA3A-1E86-96AB0A04DD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58807C8-D7AC-19A2-8B07-CBC1C3830B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FB6688-FEB5-CF10-5F2F-2CF0DB45A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54A72-B440-4F4C-9300-EA98EC200B83}" type="datetime1">
              <a:rPr lang="de-DE" smtClean="0"/>
              <a:t>09.12.2024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6FBE82-47E5-ABF9-36B0-1359C0CB6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573D41-B5C2-6989-6212-06C9EE7E5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568F-8B8C-4260-B412-6C7940788A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80596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043FB6-DEB5-01F9-7AEB-9C85E98DD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5B25C0-1201-8854-E364-7AAD21DDD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642726B-A6B5-56E1-98B8-C196EE34D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EBA5-3618-45E5-AA16-E3A88DD8F2BA}" type="datetime1">
              <a:rPr lang="de-DE" smtClean="0"/>
              <a:t>09.12.2024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2863BD6-8D82-5626-D998-8A9C82698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555722-42C5-8ACD-2942-074AF749D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568F-8B8C-4260-B412-6C7940788A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42520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7C6690-5998-B565-1C3A-F5A78A29C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5A1E623-60A3-093D-1616-18380F1157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1BFFFE-2F82-9A16-E040-5F1C9970C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D272-ED66-4DA6-8CDC-96B950EE70D8}" type="datetime1">
              <a:rPr lang="de-DE" smtClean="0"/>
              <a:t>09.12.2024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632772-3CC4-7B8B-3F10-0A8584503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EB3840-0C8E-3911-61A3-21D945A4A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568F-8B8C-4260-B412-6C7940788A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63383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1A25A3-BA7D-D354-4381-9478E60CD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7FEADDD-AF8A-96C1-EB07-224D506128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302E4CB-36B0-15B4-2882-EAACC99AB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19DA645-DCF2-ABC0-32E4-4690DACDB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117B5-BF6D-4BB2-B84A-508B103A4E1E}" type="datetime1">
              <a:rPr lang="de-DE" smtClean="0"/>
              <a:t>09.12.2024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6D0D6DB-C98E-6A4C-D031-37E8CB0A6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99F394A-2265-3191-8CCD-40B9F239F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568F-8B8C-4260-B412-6C7940788A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52004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AEF554-CD50-50C3-7FF9-6B7617171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B7786BE-828F-F19C-4C97-5A2F23D28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040F4B7-6942-C76E-AD6F-D195B8CCB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4EA2384-1C86-90DA-58AD-AD433BD2B2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0B9E3F6-977F-6AD3-CAD0-67378B009E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97FF0D8-4414-6094-7D5E-732A05A43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E4EE4-F099-42B6-9F8C-C3A85F7802F9}" type="datetime1">
              <a:rPr lang="de-DE" smtClean="0"/>
              <a:t>09.12.2024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3C86D23-F262-84B7-E6BF-D7D19A037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1512223-0A41-CF94-5BF4-EB60323C4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568F-8B8C-4260-B412-6C7940788A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60824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636521-6916-D1DC-AC00-5F0F565DF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A96C5CE-C215-CDF0-C71E-BF9D5B760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3950-5FD9-4802-A545-1FEF4D3C7182}" type="datetime1">
              <a:rPr lang="de-DE" smtClean="0"/>
              <a:t>09.12.2024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6966D05-6F66-A9E2-942E-6A41C5E0E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DF257D0-492D-57B2-C6AD-D3932076D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568F-8B8C-4260-B412-6C7940788A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51219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5091A8B-AAED-F48D-F886-2EA3AD4C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8416-824E-4482-8F08-1D85BAF4A2A2}" type="datetime1">
              <a:rPr lang="de-DE" smtClean="0"/>
              <a:t>09.12.2024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F06E967-911B-A992-BE71-F85CF531E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845601B-9276-8BBD-AA3F-52ACB7CDC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568F-8B8C-4260-B412-6C7940788A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40726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96A3AE-A0FB-3245-DAC8-0422472FC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ABFE7E-4D45-91F9-EBA9-5F67DF5B5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98F3A7D-0FDD-C15F-FF55-87DAB8C004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4F090C7-8DAA-82BA-5F68-02C10F177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70305-90F1-44DE-999F-762EC1D5D97F}" type="datetime1">
              <a:rPr lang="de-DE" smtClean="0"/>
              <a:t>09.12.2024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F1AFCD-A275-29C8-ED03-4F456F1E9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13CA8A8-B60F-85F4-5802-F8227F264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568F-8B8C-4260-B412-6C7940788A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05909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5728C3-C222-EE96-715C-DFB9149CF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9FBC437-2014-2BBB-4FDE-BE6E323A22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7F103B3-CF86-8F45-46C7-4E1007C6ED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BFEB7B0-E1A3-8FDB-67DB-280908BC7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6F99-B265-4602-9F86-0700A87C59C8}" type="datetime1">
              <a:rPr lang="de-DE" smtClean="0"/>
              <a:t>09.12.2024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2EB5BE2-F392-E54F-B348-176B32FB7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F941C17-E036-4BF7-19A7-18A9A6828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568F-8B8C-4260-B412-6C7940788A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23988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14FA2DF-0F2A-066F-A075-06F026CC8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915BF68-75ED-E394-51B9-6FB315543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954914-8EF7-F468-EC1C-091B2FA0C7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D5CE71-C66F-46E8-931F-B8D063F72B3C}" type="datetime1">
              <a:rPr lang="de-DE" smtClean="0"/>
              <a:t>09.12.2024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665C5E-1FC1-8066-CC85-AEC6694772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F7D4E5-8DA7-9FB2-087D-95E89EE5BC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D8568F-8B8C-4260-B412-6C7940788A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059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GS1tzGdvu8?feature=oembed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Ein Bild, das Waffe, Werkzeug, Gewehr, Schusswaffe enthält.&#10;&#10;Automatisch generierte Beschreibung">
            <a:extLst>
              <a:ext uri="{FF2B5EF4-FFF2-40B4-BE49-F238E27FC236}">
                <a16:creationId xmlns:a16="http://schemas.microsoft.com/office/drawing/2014/main" id="{766E348A-3937-02FE-A324-8C50F681A05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2" b="8348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20A47A5-C8F9-4B07-787E-655902490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de-DE" sz="5000" dirty="0">
                <a:solidFill>
                  <a:schemeClr val="bg1"/>
                </a:solidFill>
              </a:rPr>
              <a:t>Inhaltsverzeichnis</a:t>
            </a:r>
          </a:p>
        </p:txBody>
      </p:sp>
      <p:sp>
        <p:nvSpPr>
          <p:cNvPr id="21" name="Rectangle 13" hidden="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15" hidden="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B75EA9-1D0D-4FA2-A14D-C41937164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>
            <a:normAutofit/>
          </a:bodyPr>
          <a:lstStyle/>
          <a:p>
            <a:r>
              <a:rPr lang="de-DE" sz="2000" b="1" dirty="0">
                <a:solidFill>
                  <a:schemeClr val="bg1"/>
                </a:solidFill>
              </a:rPr>
              <a:t>Die Geschichte des Schießsports </a:t>
            </a:r>
          </a:p>
          <a:p>
            <a:r>
              <a:rPr lang="de-DE" sz="2000" dirty="0">
                <a:solidFill>
                  <a:schemeClr val="bg1"/>
                </a:solidFill>
              </a:rPr>
              <a:t>Schießsport in der Olympia</a:t>
            </a:r>
          </a:p>
          <a:p>
            <a:r>
              <a:rPr lang="de-DE" sz="2000" dirty="0">
                <a:solidFill>
                  <a:schemeClr val="bg1"/>
                </a:solidFill>
              </a:rPr>
              <a:t>Schießsport als Breitensport – Schießen für Jedermann</a:t>
            </a:r>
          </a:p>
          <a:p>
            <a:r>
              <a:rPr lang="de-DE" sz="2000" dirty="0">
                <a:solidFill>
                  <a:schemeClr val="bg1"/>
                </a:solidFill>
              </a:rPr>
              <a:t>Schießen als Traditionssport</a:t>
            </a:r>
          </a:p>
          <a:p>
            <a:r>
              <a:rPr lang="de-DE" sz="2000" dirty="0">
                <a:solidFill>
                  <a:schemeClr val="bg1"/>
                </a:solidFill>
              </a:rPr>
              <a:t>Aufbau eines Luftgewehrs</a:t>
            </a:r>
          </a:p>
          <a:p>
            <a:r>
              <a:rPr lang="de-DE" sz="2000" dirty="0">
                <a:solidFill>
                  <a:schemeClr val="bg1"/>
                </a:solidFill>
              </a:rPr>
              <a:t>Ausrüstung im Schießsport</a:t>
            </a:r>
          </a:p>
          <a:p>
            <a:endParaRPr lang="de-DE" sz="2000" dirty="0">
              <a:solidFill>
                <a:schemeClr val="bg1"/>
              </a:solidFill>
            </a:endParaRPr>
          </a:p>
          <a:p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5FB34F2-3EC9-39C7-C92D-19284E0D7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568F-8B8C-4260-B412-6C7940788A4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97943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437DE9-C366-F8BA-425C-23FBDA4C1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!!Rectangle">
            <a:extLst>
              <a:ext uri="{FF2B5EF4-FFF2-40B4-BE49-F238E27FC236}">
                <a16:creationId xmlns:a16="http://schemas.microsoft.com/office/drawing/2014/main" id="{0E69086B-7985-577D-146E-044A59E4D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Ein Bild, das Waffe, Werkzeug, Gewehr, Schusswaffe enthält.&#10;&#10;Automatisch generierte Beschreibung">
            <a:extLst>
              <a:ext uri="{FF2B5EF4-FFF2-40B4-BE49-F238E27FC236}">
                <a16:creationId xmlns:a16="http://schemas.microsoft.com/office/drawing/2014/main" id="{643BC66B-A7A7-F24E-B4DA-5FE07B95CE6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2" b="8348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FA0BEBF-C812-EC5F-A364-0F00C5B41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de-DE" sz="5000" dirty="0">
                <a:solidFill>
                  <a:schemeClr val="bg1"/>
                </a:solidFill>
              </a:rPr>
              <a:t>Inhaltsverzeichnis</a:t>
            </a:r>
          </a:p>
        </p:txBody>
      </p:sp>
      <p:sp>
        <p:nvSpPr>
          <p:cNvPr id="21" name="Rectangle 13" hidden="1">
            <a:extLst>
              <a:ext uri="{FF2B5EF4-FFF2-40B4-BE49-F238E27FC236}">
                <a16:creationId xmlns:a16="http://schemas.microsoft.com/office/drawing/2014/main" id="{3F7576FB-D937-FCAA-001C-6530CFBDB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15" hidden="1">
            <a:extLst>
              <a:ext uri="{FF2B5EF4-FFF2-40B4-BE49-F238E27FC236}">
                <a16:creationId xmlns:a16="http://schemas.microsoft.com/office/drawing/2014/main" id="{5AD78559-2F62-C2E1-460D-04B5BD042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B6208ED-413B-9623-C5F9-1007605A8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>
            <a:norm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Die Geschichte des Schießsports </a:t>
            </a:r>
          </a:p>
          <a:p>
            <a:r>
              <a:rPr lang="de-DE" sz="2000" dirty="0">
                <a:solidFill>
                  <a:schemeClr val="bg1"/>
                </a:solidFill>
              </a:rPr>
              <a:t>Schießsport in der Olympia</a:t>
            </a:r>
          </a:p>
          <a:p>
            <a:r>
              <a:rPr lang="de-DE" sz="2000" b="1" dirty="0">
                <a:solidFill>
                  <a:schemeClr val="bg1"/>
                </a:solidFill>
              </a:rPr>
              <a:t>Schießsport als Breitensport – Schießen für Jedermann</a:t>
            </a:r>
          </a:p>
          <a:p>
            <a:r>
              <a:rPr lang="de-DE" sz="2000" dirty="0">
                <a:solidFill>
                  <a:schemeClr val="bg1"/>
                </a:solidFill>
              </a:rPr>
              <a:t>Schießen als Traditionssport</a:t>
            </a:r>
          </a:p>
          <a:p>
            <a:r>
              <a:rPr lang="de-DE" sz="2000" dirty="0">
                <a:solidFill>
                  <a:schemeClr val="bg1"/>
                </a:solidFill>
              </a:rPr>
              <a:t>Aufbau eines Luftgewehrs</a:t>
            </a:r>
          </a:p>
          <a:p>
            <a:r>
              <a:rPr lang="de-DE" sz="2000" dirty="0">
                <a:solidFill>
                  <a:schemeClr val="bg1"/>
                </a:solidFill>
              </a:rPr>
              <a:t>Ausrüstung im Schießsport</a:t>
            </a:r>
          </a:p>
          <a:p>
            <a:endParaRPr lang="de-DE" sz="2000" dirty="0">
              <a:solidFill>
                <a:schemeClr val="bg1"/>
              </a:solidFill>
            </a:endParaRPr>
          </a:p>
          <a:p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9F4F5F8-0EEE-2597-9394-64C4D22F1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568F-8B8C-4260-B412-6C7940788A4F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16641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 hidden="1">
            <a:extLst>
              <a:ext uri="{FF2B5EF4-FFF2-40B4-BE49-F238E27FC236}">
                <a16:creationId xmlns:a16="http://schemas.microsoft.com/office/drawing/2014/main" id="{8108D317-7CBD-4897-BD1F-959436D2A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A3C2B5F-71A7-5D85-B9E8-0FC3EDB56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5564" y="834888"/>
            <a:ext cx="4314645" cy="1268958"/>
          </a:xfrm>
        </p:spPr>
        <p:txBody>
          <a:bodyPr anchor="b">
            <a:noAutofit/>
          </a:bodyPr>
          <a:lstStyle/>
          <a:p>
            <a:r>
              <a:rPr lang="de-DE" sz="3400" dirty="0">
                <a:solidFill>
                  <a:schemeClr val="bg1"/>
                </a:solidFill>
              </a:rPr>
              <a:t>Schießsport als Breitensport – Schießen für Jedermann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4313BF0-2E11-C4FD-A306-D3E808C44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" r="33729" b="-1"/>
          <a:stretch/>
        </p:blipFill>
        <p:spPr bwMode="auto">
          <a:xfrm>
            <a:off x="20" y="10"/>
            <a:ext cx="6717436" cy="6857990"/>
          </a:xfrm>
          <a:custGeom>
            <a:avLst/>
            <a:gdLst/>
            <a:ahLst/>
            <a:cxnLst/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noFill/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1034" hidden="1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89864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7" name="Rectangle 1036" hidden="1">
            <a:extLst>
              <a:ext uri="{FF2B5EF4-FFF2-40B4-BE49-F238E27FC236}">
                <a16:creationId xmlns:a16="http://schemas.microsoft.com/office/drawing/2014/main" id="{D8F3CA65-EA00-46B4-9616-39E6853F7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6172" y="2240371"/>
            <a:ext cx="42062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4322936-86AB-3091-0AE8-255DE9259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5563" y="2557587"/>
            <a:ext cx="4314645" cy="3717317"/>
          </a:xfrm>
        </p:spPr>
        <p:txBody>
          <a:bodyPr anchor="t">
            <a:norm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Source Sans Pro Paris2024"/>
              </a:rPr>
              <a:t>Großteil der Mitglieder ist im Breitensport aktiv, nimmt entweder an Rundenwettkämpfen teil oder schießt nur aus Freude am Sport und zum Ausgleich</a:t>
            </a:r>
          </a:p>
          <a:p>
            <a:r>
              <a:rPr lang="de-DE" sz="2000" dirty="0">
                <a:solidFill>
                  <a:schemeClr val="bg1"/>
                </a:solidFill>
                <a:latin typeface="Source Sans Pro Paris2024"/>
              </a:rPr>
              <a:t>soziale Komponente überwiegt gegenüber dem Leistungsgedanken</a:t>
            </a:r>
          </a:p>
          <a:p>
            <a:pPr marL="0" indent="0">
              <a:buNone/>
            </a:pPr>
            <a:endParaRPr lang="de-DE" sz="1800" dirty="0">
              <a:latin typeface="Source Sans Pro Paris2024"/>
            </a:endParaRPr>
          </a:p>
          <a:p>
            <a:endParaRPr lang="de-DE" sz="1800" dirty="0">
              <a:latin typeface="Source Sans Pro Paris2024"/>
            </a:endParaRPr>
          </a:p>
          <a:p>
            <a:endParaRPr lang="de-DE" sz="1800" dirty="0">
              <a:latin typeface="Source Sans Pro Paris2024"/>
            </a:endParaRPr>
          </a:p>
          <a:p>
            <a:endParaRPr lang="de-DE" sz="1800" dirty="0">
              <a:latin typeface="Source Sans Pro Paris2024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81F328D-7303-094B-6E98-8436F767E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2543" y="6356350"/>
            <a:ext cx="103911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FD8568F-8B8C-4260-B412-6C7940788A4F}" type="slidenum">
              <a:rPr lang="de-DE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11</a:t>
            </a:fld>
            <a:endParaRPr lang="de-DE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4297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 hidden="1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7927958-1161-D308-160D-F79E38004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Autofit/>
          </a:bodyPr>
          <a:lstStyle/>
          <a:p>
            <a:r>
              <a:rPr lang="de-DE" sz="3400" dirty="0">
                <a:solidFill>
                  <a:schemeClr val="bg1"/>
                </a:solidFill>
              </a:rPr>
              <a:t>Schießsport als Breitensport – Schießen für Jedermann</a:t>
            </a:r>
          </a:p>
        </p:txBody>
      </p:sp>
      <p:sp>
        <p:nvSpPr>
          <p:cNvPr id="2057" name="Rectangle 2056" hidden="1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59" name="Rectangle 2058" hidden="1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2D6C6D-FB0B-F10B-CF5F-284509361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anchor="t">
            <a:norm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Source Sans Pro Paris2024"/>
              </a:rPr>
              <a:t>Alle ehemaligen und aktuellen Top-Schützen waren einst auch auf den unteren Ebenen aktiv</a:t>
            </a:r>
          </a:p>
          <a:p>
            <a:r>
              <a:rPr lang="de-DE" sz="2000" dirty="0">
                <a:solidFill>
                  <a:schemeClr val="bg1"/>
                </a:solidFill>
                <a:latin typeface="Source Sans Pro Paris2024"/>
              </a:rPr>
              <a:t>Mehrere Generationen treten auf kleinen und größeren Wettkämpfen gegeneinander an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F8F375F-51B2-C030-26FA-9B2B9CE23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r="32918" b="-1"/>
          <a:stretch/>
        </p:blipFill>
        <p:spPr bwMode="auto"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noFill/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545BBD9-1DDD-B4BC-9D33-9010FF0EA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7321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FD8568F-8B8C-4260-B412-6C7940788A4F}" type="slidenum">
              <a:rPr lang="de-DE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12</a:t>
            </a:fld>
            <a:endParaRPr lang="de-D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3395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622BC4-04FA-4347-E577-30A867DEDE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!!Rectangle">
            <a:extLst>
              <a:ext uri="{FF2B5EF4-FFF2-40B4-BE49-F238E27FC236}">
                <a16:creationId xmlns:a16="http://schemas.microsoft.com/office/drawing/2014/main" id="{BE7AF5F5-4726-C91B-A60A-D3AB2AC70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Ein Bild, das Waffe, Werkzeug, Gewehr, Schusswaffe enthält.&#10;&#10;Automatisch generierte Beschreibung">
            <a:extLst>
              <a:ext uri="{FF2B5EF4-FFF2-40B4-BE49-F238E27FC236}">
                <a16:creationId xmlns:a16="http://schemas.microsoft.com/office/drawing/2014/main" id="{9D2530D1-16B8-FC07-2D30-BA6FFD04DB0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2" b="8348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5E743AB-937C-8321-2F0E-FBE218709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de-DE" sz="5000" dirty="0">
                <a:solidFill>
                  <a:schemeClr val="bg1"/>
                </a:solidFill>
              </a:rPr>
              <a:t>Inhaltsverzeichnis</a:t>
            </a:r>
          </a:p>
        </p:txBody>
      </p:sp>
      <p:sp>
        <p:nvSpPr>
          <p:cNvPr id="21" name="Rectangle 13" hidden="1">
            <a:extLst>
              <a:ext uri="{FF2B5EF4-FFF2-40B4-BE49-F238E27FC236}">
                <a16:creationId xmlns:a16="http://schemas.microsoft.com/office/drawing/2014/main" id="{B507139C-2C26-4946-2AAD-B67F10DFA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15" hidden="1">
            <a:extLst>
              <a:ext uri="{FF2B5EF4-FFF2-40B4-BE49-F238E27FC236}">
                <a16:creationId xmlns:a16="http://schemas.microsoft.com/office/drawing/2014/main" id="{2B23B513-6312-688A-BD84-D8675EE03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1B985D-1746-5F3F-DA3D-637FF2778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>
            <a:norm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Die Geschichte des Schießsports </a:t>
            </a:r>
          </a:p>
          <a:p>
            <a:r>
              <a:rPr lang="de-DE" sz="2000" dirty="0">
                <a:solidFill>
                  <a:schemeClr val="bg1"/>
                </a:solidFill>
              </a:rPr>
              <a:t>Schießsport in der Olympia</a:t>
            </a:r>
          </a:p>
          <a:p>
            <a:r>
              <a:rPr lang="de-DE" sz="2000" dirty="0">
                <a:solidFill>
                  <a:schemeClr val="bg1"/>
                </a:solidFill>
              </a:rPr>
              <a:t>Schießsport als Breitensport – Schießen für Jedermann</a:t>
            </a:r>
          </a:p>
          <a:p>
            <a:r>
              <a:rPr lang="de-DE" sz="2000" b="1" dirty="0">
                <a:solidFill>
                  <a:schemeClr val="bg1"/>
                </a:solidFill>
              </a:rPr>
              <a:t>Schießen als Traditionssport</a:t>
            </a:r>
          </a:p>
          <a:p>
            <a:r>
              <a:rPr lang="de-DE" sz="2000" dirty="0">
                <a:solidFill>
                  <a:schemeClr val="bg1"/>
                </a:solidFill>
              </a:rPr>
              <a:t>Aufbau eines Luftgewehrs</a:t>
            </a:r>
          </a:p>
          <a:p>
            <a:r>
              <a:rPr lang="de-DE" sz="2000" dirty="0">
                <a:solidFill>
                  <a:schemeClr val="bg1"/>
                </a:solidFill>
              </a:rPr>
              <a:t>Ausrüstung im Schießsport</a:t>
            </a:r>
          </a:p>
          <a:p>
            <a:endParaRPr lang="de-DE" sz="2000" dirty="0">
              <a:solidFill>
                <a:schemeClr val="bg1"/>
              </a:solidFill>
            </a:endParaRPr>
          </a:p>
          <a:p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6E2D1EE-B8DB-8AFD-E11B-804B77807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568F-8B8C-4260-B412-6C7940788A4F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73880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Ein Bild, das Bild, draußen, Kunst, Gras enthält.&#10;&#10;Automatisch generierte Beschreibung">
            <a:extLst>
              <a:ext uri="{FF2B5EF4-FFF2-40B4-BE49-F238E27FC236}">
                <a16:creationId xmlns:a16="http://schemas.microsoft.com/office/drawing/2014/main" id="{F09304DB-381D-A768-A93D-17F0300681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8" r="4301"/>
          <a:stretch/>
        </p:blipFill>
        <p:spPr>
          <a:xfrm>
            <a:off x="0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3602C57-B987-66F6-9174-7BE9CE860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09" y="0"/>
            <a:ext cx="4660390" cy="2460171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de-DE" sz="4000" dirty="0">
                <a:solidFill>
                  <a:schemeClr val="bg1"/>
                </a:solidFill>
              </a:rPr>
              <a:t>Tradition – Die Ermittlung des Schützenkönigs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3E87BD-25AA-6994-6E06-B8EB7AFC6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09" y="2434200"/>
            <a:ext cx="4660390" cy="4423799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Source Sans Pro Paris2024"/>
              </a:rPr>
              <a:t>Ein aufwändig gestalteter, auf einer 20 bis 30 Meter hohen Stange befestigter Holzvogel wird Stück für Stück heruntergeschossen</a:t>
            </a:r>
          </a:p>
          <a:p>
            <a:r>
              <a:rPr lang="de-DE" sz="2000" dirty="0">
                <a:solidFill>
                  <a:schemeClr val="bg1"/>
                </a:solidFill>
                <a:latin typeface="Source Sans Pro Paris2024"/>
              </a:rPr>
              <a:t>Gewinner ist derjenige, der das letzte Stück runterschießt, ungeachtet der Größe</a:t>
            </a:r>
          </a:p>
          <a:p>
            <a:r>
              <a:rPr lang="de-DE" sz="2000" dirty="0">
                <a:solidFill>
                  <a:schemeClr val="bg1"/>
                </a:solidFill>
                <a:latin typeface="Source Sans Pro Paris2024"/>
              </a:rPr>
              <a:t>der Schützenkönig erhält die Königskette, die ein Jahr bis zum nächsten Königsschießen in seinem Besitz bleibt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78D9A00-045E-F751-FACB-ACEB0D172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568F-8B8C-4260-B412-6C7940788A4F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81404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843D5A0-B455-B2F1-A6BC-3E120D69E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de-DE" sz="5400" dirty="0">
                <a:solidFill>
                  <a:schemeClr val="bg1"/>
                </a:solidFill>
              </a:rPr>
              <a:t>Die Schützenkette</a:t>
            </a:r>
          </a:p>
        </p:txBody>
      </p:sp>
      <p:sp>
        <p:nvSpPr>
          <p:cNvPr id="15" name="sketchy line" hidden="1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A0DE887-F9EB-1A30-3A23-0C0C1C97A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Source Sans Pro Paris2024"/>
              </a:rPr>
              <a:t>der Schützenkönig erhält die Königskette, die ein Jahr bis zum nächsten Königsschießen in seinem Besitz bleibt</a:t>
            </a:r>
          </a:p>
          <a:p>
            <a:r>
              <a:rPr lang="de-DE" sz="2000" dirty="0">
                <a:solidFill>
                  <a:schemeClr val="bg1"/>
                </a:solidFill>
                <a:latin typeface="Source Sans Pro Paris2024"/>
              </a:rPr>
              <a:t>oft Meisterwerke der ansässigen Gold- und Silberschmiede, von hohem materiellem und kunsthistorischem Wert</a:t>
            </a:r>
          </a:p>
          <a:p>
            <a:r>
              <a:rPr lang="de-DE" sz="2000" dirty="0">
                <a:solidFill>
                  <a:schemeClr val="bg1"/>
                </a:solidFill>
                <a:latin typeface="Source Sans Pro Paris2024"/>
              </a:rPr>
              <a:t>Werden deshalb häufig in Tresoren oder Museen verwahrt</a:t>
            </a:r>
          </a:p>
          <a:p>
            <a:endParaRPr lang="de-DE" sz="2000" dirty="0">
              <a:solidFill>
                <a:schemeClr val="bg1"/>
              </a:solidFill>
            </a:endParaRPr>
          </a:p>
        </p:txBody>
      </p:sp>
      <p:pic>
        <p:nvPicPr>
          <p:cNvPr id="5" name="Grafik 4" descr="Ein Bild, das Schmuck, Modeaccessoire, Schmuckherstellung, Körperschmuck enthält.&#10;&#10;Automatisch generierte Beschreibung">
            <a:extLst>
              <a:ext uri="{FF2B5EF4-FFF2-40B4-BE49-F238E27FC236}">
                <a16:creationId xmlns:a16="http://schemas.microsoft.com/office/drawing/2014/main" id="{55C9F77A-F7E8-4176-C673-38DE1B3F2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6" r="1238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431FDBC-6A25-CAB9-3BF4-74CDD84EB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568F-8B8C-4260-B412-6C7940788A4F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4376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9758EBE-7286-2DF6-304F-3FB248495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de-DE" sz="5400" dirty="0">
                <a:solidFill>
                  <a:schemeClr val="bg1"/>
                </a:solidFill>
              </a:rPr>
              <a:t>Schützenfest mit Umzug </a:t>
            </a:r>
          </a:p>
        </p:txBody>
      </p:sp>
      <p:sp>
        <p:nvSpPr>
          <p:cNvPr id="23" name="sketchy line" hidden="1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7FAB85-BAF3-80AA-BBF2-509ECCE5A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fontScale="92500" lnSpcReduction="20000"/>
          </a:bodyPr>
          <a:lstStyle/>
          <a:p>
            <a:r>
              <a:rPr lang="de-DE" sz="2000" dirty="0">
                <a:solidFill>
                  <a:schemeClr val="bg1"/>
                </a:solidFill>
                <a:latin typeface="Source Sans Pro Paris2024"/>
              </a:rPr>
              <a:t>Wichtiger Teil des Königschießens</a:t>
            </a:r>
          </a:p>
          <a:p>
            <a:r>
              <a:rPr lang="de-DE" sz="2000" dirty="0">
                <a:solidFill>
                  <a:schemeClr val="bg1"/>
                </a:solidFill>
                <a:latin typeface="Source Sans Pro Paris2024"/>
              </a:rPr>
              <a:t>Dabei trägt man Schützentracht und Vereinsfahne</a:t>
            </a:r>
          </a:p>
          <a:p>
            <a:r>
              <a:rPr lang="de-DE" sz="2000" dirty="0">
                <a:solidFill>
                  <a:schemeClr val="bg1"/>
                </a:solidFill>
                <a:latin typeface="Source Sans Pro Paris2024"/>
              </a:rPr>
              <a:t>einzigartigen Bilder- und Symbolreichtum, da bei der Gestaltung viel Freiraum gelassen wird</a:t>
            </a:r>
          </a:p>
          <a:p>
            <a:r>
              <a:rPr lang="de-DE" sz="2000" dirty="0">
                <a:solidFill>
                  <a:schemeClr val="bg1"/>
                </a:solidFill>
                <a:latin typeface="Source Sans Pro Paris2024"/>
              </a:rPr>
              <a:t>Die Öffentlichkeit kennt „das Schützenfest“ meist als einwöchige Kombination von Rummelplatz und Bierzelt</a:t>
            </a:r>
          </a:p>
          <a:p>
            <a:r>
              <a:rPr lang="de-DE" sz="2000" dirty="0">
                <a:solidFill>
                  <a:schemeClr val="bg1"/>
                </a:solidFill>
                <a:latin typeface="Source Sans Pro Paris2024"/>
              </a:rPr>
              <a:t>Hat ursprünglich aber einen festen Ablauf</a:t>
            </a:r>
          </a:p>
        </p:txBody>
      </p:sp>
      <p:pic>
        <p:nvPicPr>
          <p:cNvPr id="5" name="Grafik 4" descr="Ein Bild, das draußen, Kleidung, Himmel, Person enthält.&#10;&#10;Automatisch generierte Beschreibung">
            <a:extLst>
              <a:ext uri="{FF2B5EF4-FFF2-40B4-BE49-F238E27FC236}">
                <a16:creationId xmlns:a16="http://schemas.microsoft.com/office/drawing/2014/main" id="{EE06884C-E120-C083-BA35-3F823309C6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0" r="22389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759469-ADD2-FAC0-1455-BAC93AA3E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568F-8B8C-4260-B412-6C7940788A4F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637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9C2881-4EBA-774E-A25F-575120FEE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!!Rectangle">
            <a:extLst>
              <a:ext uri="{FF2B5EF4-FFF2-40B4-BE49-F238E27FC236}">
                <a16:creationId xmlns:a16="http://schemas.microsoft.com/office/drawing/2014/main" id="{0B97B740-9B1A-E5A1-681D-347684188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Ein Bild, das Waffe, Werkzeug, Gewehr, Schusswaffe enthält.&#10;&#10;Automatisch generierte Beschreibung">
            <a:extLst>
              <a:ext uri="{FF2B5EF4-FFF2-40B4-BE49-F238E27FC236}">
                <a16:creationId xmlns:a16="http://schemas.microsoft.com/office/drawing/2014/main" id="{3ADDECD2-8EA1-08D1-6515-B64FD95A71E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2" b="8348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DF898B6-9788-8343-4B77-FA94E991A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de-DE" sz="5000" dirty="0">
                <a:solidFill>
                  <a:schemeClr val="bg1"/>
                </a:solidFill>
              </a:rPr>
              <a:t>Inhaltsverzeichnis</a:t>
            </a:r>
          </a:p>
        </p:txBody>
      </p:sp>
      <p:sp>
        <p:nvSpPr>
          <p:cNvPr id="21" name="Rectangle 13" hidden="1">
            <a:extLst>
              <a:ext uri="{FF2B5EF4-FFF2-40B4-BE49-F238E27FC236}">
                <a16:creationId xmlns:a16="http://schemas.microsoft.com/office/drawing/2014/main" id="{D9C4BC1F-64D0-EF4E-949B-1D091EF73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15" hidden="1">
            <a:extLst>
              <a:ext uri="{FF2B5EF4-FFF2-40B4-BE49-F238E27FC236}">
                <a16:creationId xmlns:a16="http://schemas.microsoft.com/office/drawing/2014/main" id="{7501902F-C074-1BEE-5654-F2EFFCCAD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5C4DC8-2CCF-82B4-4CF0-5F1547D94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>
            <a:norm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Die Geschichte des Schießsports </a:t>
            </a:r>
          </a:p>
          <a:p>
            <a:r>
              <a:rPr lang="de-DE" sz="2000" dirty="0">
                <a:solidFill>
                  <a:schemeClr val="bg1"/>
                </a:solidFill>
              </a:rPr>
              <a:t>Schießsport in der Olympia</a:t>
            </a:r>
          </a:p>
          <a:p>
            <a:r>
              <a:rPr lang="de-DE" sz="2000" dirty="0">
                <a:solidFill>
                  <a:schemeClr val="bg1"/>
                </a:solidFill>
              </a:rPr>
              <a:t>Schießsport als Breitensport – Schießen für Jedermann</a:t>
            </a:r>
          </a:p>
          <a:p>
            <a:r>
              <a:rPr lang="de-DE" sz="2000" dirty="0">
                <a:solidFill>
                  <a:schemeClr val="bg1"/>
                </a:solidFill>
              </a:rPr>
              <a:t>Schießen als Traditionssport</a:t>
            </a:r>
          </a:p>
          <a:p>
            <a:r>
              <a:rPr lang="de-DE" sz="2000" b="1" dirty="0">
                <a:solidFill>
                  <a:schemeClr val="bg1"/>
                </a:solidFill>
              </a:rPr>
              <a:t>Aufbau eines Luftgewehrs</a:t>
            </a:r>
          </a:p>
          <a:p>
            <a:r>
              <a:rPr lang="de-DE" sz="2000" dirty="0">
                <a:solidFill>
                  <a:schemeClr val="bg1"/>
                </a:solidFill>
              </a:rPr>
              <a:t>Ausrüstung im Schießsport</a:t>
            </a:r>
          </a:p>
          <a:p>
            <a:endParaRPr lang="de-DE" sz="2000" dirty="0">
              <a:solidFill>
                <a:schemeClr val="bg1"/>
              </a:solidFill>
            </a:endParaRPr>
          </a:p>
          <a:p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06C5857-C59A-4549-6407-AEA34997E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568F-8B8C-4260-B412-6C7940788A4F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73430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40FA77A-C6D5-CA2F-CE60-19D2576D9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Aufbau eines Luftgewehrs</a:t>
            </a:r>
          </a:p>
        </p:txBody>
      </p:sp>
      <p:pic>
        <p:nvPicPr>
          <p:cNvPr id="5" name="Inhaltsplatzhalter 4" descr="Ein Bild, das Text, Screenshot, Diagramm enthält.&#10;&#10;Automatisch generierte Beschreibung">
            <a:extLst>
              <a:ext uri="{FF2B5EF4-FFF2-40B4-BE49-F238E27FC236}">
                <a16:creationId xmlns:a16="http://schemas.microsoft.com/office/drawing/2014/main" id="{8F876C3E-2D97-6F2B-9AA1-A608CE7C7F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4" b="9837"/>
          <a:stretch/>
        </p:blipFill>
        <p:spPr>
          <a:xfrm>
            <a:off x="4777316" y="872716"/>
            <a:ext cx="7077228" cy="4829927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2E15496-3196-3335-370E-74DA978BA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568F-8B8C-4260-B412-6C7940788A4F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42374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B815E7-9633-4EA3-3E41-5215B942F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!!Rectangle">
            <a:extLst>
              <a:ext uri="{FF2B5EF4-FFF2-40B4-BE49-F238E27FC236}">
                <a16:creationId xmlns:a16="http://schemas.microsoft.com/office/drawing/2014/main" id="{C8990F09-F900-CAFD-266D-AEA13C32A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Ein Bild, das Waffe, Werkzeug, Gewehr, Schusswaffe enthält.&#10;&#10;Automatisch generierte Beschreibung">
            <a:extLst>
              <a:ext uri="{FF2B5EF4-FFF2-40B4-BE49-F238E27FC236}">
                <a16:creationId xmlns:a16="http://schemas.microsoft.com/office/drawing/2014/main" id="{EAA4880D-062F-ACED-DF14-F44B605B35A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2" b="8348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185C8D0-CFFA-524E-A7C1-0C2C704AB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de-DE" sz="5000" dirty="0">
                <a:solidFill>
                  <a:schemeClr val="bg1"/>
                </a:solidFill>
              </a:rPr>
              <a:t>Inhaltsverzeichnis</a:t>
            </a:r>
          </a:p>
        </p:txBody>
      </p:sp>
      <p:sp>
        <p:nvSpPr>
          <p:cNvPr id="21" name="Rectangle 13" hidden="1">
            <a:extLst>
              <a:ext uri="{FF2B5EF4-FFF2-40B4-BE49-F238E27FC236}">
                <a16:creationId xmlns:a16="http://schemas.microsoft.com/office/drawing/2014/main" id="{6EEF0C57-5525-B659-AA38-5D3C1C56D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15" hidden="1">
            <a:extLst>
              <a:ext uri="{FF2B5EF4-FFF2-40B4-BE49-F238E27FC236}">
                <a16:creationId xmlns:a16="http://schemas.microsoft.com/office/drawing/2014/main" id="{EA3B02FA-2DC0-4155-083B-169774183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9C749E-183E-7584-5C42-C68B2C72A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>
            <a:norm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Die Geschichte des Schießsports </a:t>
            </a:r>
          </a:p>
          <a:p>
            <a:r>
              <a:rPr lang="de-DE" sz="2000" dirty="0">
                <a:solidFill>
                  <a:schemeClr val="bg1"/>
                </a:solidFill>
              </a:rPr>
              <a:t>Schießsport in der Olympia</a:t>
            </a:r>
          </a:p>
          <a:p>
            <a:r>
              <a:rPr lang="de-DE" sz="2000" dirty="0">
                <a:solidFill>
                  <a:schemeClr val="bg1"/>
                </a:solidFill>
              </a:rPr>
              <a:t>Schießsport als Breitensport – Schießen für Jedermann</a:t>
            </a:r>
          </a:p>
          <a:p>
            <a:r>
              <a:rPr lang="de-DE" sz="2000" dirty="0">
                <a:solidFill>
                  <a:schemeClr val="bg1"/>
                </a:solidFill>
              </a:rPr>
              <a:t>Schießen als Traditionssport</a:t>
            </a:r>
          </a:p>
          <a:p>
            <a:r>
              <a:rPr lang="de-DE" sz="2000" dirty="0">
                <a:solidFill>
                  <a:schemeClr val="bg1"/>
                </a:solidFill>
              </a:rPr>
              <a:t>Aufbau eines Luftgewehrs</a:t>
            </a:r>
          </a:p>
          <a:p>
            <a:r>
              <a:rPr lang="de-DE" sz="2000" b="1" dirty="0">
                <a:solidFill>
                  <a:schemeClr val="bg1"/>
                </a:solidFill>
              </a:rPr>
              <a:t>Ausrüstung im Schießsport</a:t>
            </a:r>
          </a:p>
          <a:p>
            <a:endParaRPr lang="de-DE" sz="2000" dirty="0">
              <a:solidFill>
                <a:schemeClr val="bg1"/>
              </a:solidFill>
            </a:endParaRPr>
          </a:p>
          <a:p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50D99FC-E2A7-C854-67B0-A1F32DA3D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568F-8B8C-4260-B412-6C7940788A4F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77380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F5A0D4D0-DC11-4CAA-AA17-A6B0C2B4F7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D42C56B-EE68-ECAC-9429-F8125D386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74820"/>
            <a:ext cx="6143625" cy="14377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Die </a:t>
            </a:r>
            <a:r>
              <a:rPr lang="en-US" sz="4000" dirty="0" err="1">
                <a:solidFill>
                  <a:schemeClr val="bg1"/>
                </a:solidFill>
              </a:rPr>
              <a:t>Geschichte</a:t>
            </a:r>
            <a:r>
              <a:rPr lang="en-US" sz="4000" dirty="0">
                <a:solidFill>
                  <a:schemeClr val="bg1"/>
                </a:solidFill>
              </a:rPr>
              <a:t> des </a:t>
            </a:r>
            <a:r>
              <a:rPr lang="en-US" sz="4000" dirty="0" err="1">
                <a:solidFill>
                  <a:schemeClr val="bg1"/>
                </a:solidFill>
              </a:rPr>
              <a:t>Schießsports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1F8A5B39-AD75-C579-4754-1447A5CF0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024" y="2999037"/>
            <a:ext cx="6147335" cy="159450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chemeClr val="bg1"/>
                </a:solidFill>
              </a:rPr>
              <a:t>Im</a:t>
            </a:r>
            <a:r>
              <a:rPr lang="en-US" sz="2400" dirty="0">
                <a:solidFill>
                  <a:schemeClr val="bg1"/>
                </a:solidFill>
              </a:rPr>
              <a:t> 13ten </a:t>
            </a:r>
            <a:r>
              <a:rPr lang="en-US" sz="2400" dirty="0" err="1">
                <a:solidFill>
                  <a:schemeClr val="bg1"/>
                </a:solidFill>
              </a:rPr>
              <a:t>Jahrhundert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gründeten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Ordensgeistliche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Brüderschaften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Armbrustschießen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7" name="Grafik 6" descr="Ein Bild, das Bild, Entwurf, Text, Zeichnung enthält.&#10;&#10;Automatisch generierte Beschreibung">
            <a:extLst>
              <a:ext uri="{FF2B5EF4-FFF2-40B4-BE49-F238E27FC236}">
                <a16:creationId xmlns:a16="http://schemas.microsoft.com/office/drawing/2014/main" id="{92AEB5F4-4ECD-09A1-47CA-404AB50C6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20"/>
          <a:stretch/>
        </p:blipFill>
        <p:spPr>
          <a:xfrm>
            <a:off x="7668829" y="10"/>
            <a:ext cx="4523171" cy="6857990"/>
          </a:xfrm>
          <a:custGeom>
            <a:avLst/>
            <a:gdLst/>
            <a:ahLst/>
            <a:cxnLst/>
            <a:rect l="l" t="t" r="r" b="b"/>
            <a:pathLst>
              <a:path w="4523171" h="6858000">
                <a:moveTo>
                  <a:pt x="328959" y="6564619"/>
                </a:moveTo>
                <a:lnTo>
                  <a:pt x="306480" y="6588624"/>
                </a:lnTo>
                <a:cubicBezTo>
                  <a:pt x="298003" y="6597577"/>
                  <a:pt x="291954" y="6611341"/>
                  <a:pt x="289858" y="6625223"/>
                </a:cubicBezTo>
                <a:lnTo>
                  <a:pt x="289858" y="6625224"/>
                </a:lnTo>
                <a:lnTo>
                  <a:pt x="289870" y="6645551"/>
                </a:lnTo>
                <a:lnTo>
                  <a:pt x="296953" y="6662539"/>
                </a:lnTo>
                <a:lnTo>
                  <a:pt x="296953" y="6662541"/>
                </a:lnTo>
                <a:lnTo>
                  <a:pt x="296954" y="6662543"/>
                </a:lnTo>
                <a:lnTo>
                  <a:pt x="311551" y="6702975"/>
                </a:lnTo>
                <a:lnTo>
                  <a:pt x="297715" y="6742551"/>
                </a:lnTo>
                <a:lnTo>
                  <a:pt x="297714" y="6742554"/>
                </a:lnTo>
                <a:lnTo>
                  <a:pt x="283011" y="6776799"/>
                </a:lnTo>
                <a:lnTo>
                  <a:pt x="278238" y="6812061"/>
                </a:lnTo>
                <a:lnTo>
                  <a:pt x="278237" y="6812062"/>
                </a:lnTo>
                <a:lnTo>
                  <a:pt x="278237" y="6812063"/>
                </a:lnTo>
                <a:lnTo>
                  <a:pt x="278238" y="6812061"/>
                </a:lnTo>
                <a:lnTo>
                  <a:pt x="297714" y="6742554"/>
                </a:lnTo>
                <a:lnTo>
                  <a:pt x="297715" y="6742552"/>
                </a:lnTo>
                <a:cubicBezTo>
                  <a:pt x="306003" y="6729218"/>
                  <a:pt x="311147" y="6716168"/>
                  <a:pt x="311551" y="6702976"/>
                </a:cubicBezTo>
                <a:lnTo>
                  <a:pt x="311551" y="6702975"/>
                </a:lnTo>
                <a:lnTo>
                  <a:pt x="308405" y="6683026"/>
                </a:lnTo>
                <a:lnTo>
                  <a:pt x="296954" y="6662543"/>
                </a:lnTo>
                <a:lnTo>
                  <a:pt x="296953" y="6662540"/>
                </a:lnTo>
                <a:lnTo>
                  <a:pt x="296953" y="6662539"/>
                </a:lnTo>
                <a:lnTo>
                  <a:pt x="289858" y="6625224"/>
                </a:lnTo>
                <a:lnTo>
                  <a:pt x="306480" y="6588625"/>
                </a:lnTo>
                <a:cubicBezTo>
                  <a:pt x="312576" y="6582146"/>
                  <a:pt x="318672" y="6575478"/>
                  <a:pt x="328959" y="6564620"/>
                </a:cubicBezTo>
                <a:close/>
                <a:moveTo>
                  <a:pt x="248638" y="6438980"/>
                </a:moveTo>
                <a:cubicBezTo>
                  <a:pt x="258140" y="6444076"/>
                  <a:pt x="265617" y="6451649"/>
                  <a:pt x="268569" y="6463840"/>
                </a:cubicBezTo>
                <a:lnTo>
                  <a:pt x="268572" y="6463848"/>
                </a:lnTo>
                <a:lnTo>
                  <a:pt x="279556" y="6508051"/>
                </a:lnTo>
                <a:lnTo>
                  <a:pt x="282367" y="6513011"/>
                </a:lnTo>
                <a:lnTo>
                  <a:pt x="284834" y="6521803"/>
                </a:lnTo>
                <a:lnTo>
                  <a:pt x="301172" y="6546194"/>
                </a:lnTo>
                <a:lnTo>
                  <a:pt x="301172" y="6546193"/>
                </a:lnTo>
                <a:lnTo>
                  <a:pt x="282367" y="6513011"/>
                </a:lnTo>
                <a:lnTo>
                  <a:pt x="268572" y="6463848"/>
                </a:lnTo>
                <a:lnTo>
                  <a:pt x="268569" y="6463839"/>
                </a:lnTo>
                <a:close/>
                <a:moveTo>
                  <a:pt x="166047" y="6392242"/>
                </a:moveTo>
                <a:lnTo>
                  <a:pt x="173364" y="6407332"/>
                </a:lnTo>
                <a:lnTo>
                  <a:pt x="173364" y="6407331"/>
                </a:lnTo>
                <a:close/>
                <a:moveTo>
                  <a:pt x="401733" y="4221390"/>
                </a:moveTo>
                <a:lnTo>
                  <a:pt x="396017" y="4253013"/>
                </a:lnTo>
                <a:cubicBezTo>
                  <a:pt x="383824" y="4277400"/>
                  <a:pt x="368204" y="4300069"/>
                  <a:pt x="356201" y="4324644"/>
                </a:cubicBezTo>
                <a:cubicBezTo>
                  <a:pt x="350487" y="4336456"/>
                  <a:pt x="347439" y="4350553"/>
                  <a:pt x="347247" y="4363889"/>
                </a:cubicBezTo>
                <a:lnTo>
                  <a:pt x="347247" y="4363890"/>
                </a:lnTo>
                <a:cubicBezTo>
                  <a:pt x="346295" y="4403325"/>
                  <a:pt x="346295" y="4442761"/>
                  <a:pt x="348009" y="4482004"/>
                </a:cubicBezTo>
                <a:cubicBezTo>
                  <a:pt x="350677" y="4546776"/>
                  <a:pt x="351249" y="4612500"/>
                  <a:pt x="408019" y="4659174"/>
                </a:cubicBezTo>
                <a:cubicBezTo>
                  <a:pt x="412591" y="4662986"/>
                  <a:pt x="415259" y="4671176"/>
                  <a:pt x="416021" y="4677655"/>
                </a:cubicBezTo>
                <a:cubicBezTo>
                  <a:pt x="419640" y="4707564"/>
                  <a:pt x="420022" y="4738235"/>
                  <a:pt x="425928" y="4767764"/>
                </a:cubicBezTo>
                <a:lnTo>
                  <a:pt x="427237" y="4800482"/>
                </a:lnTo>
                <a:lnTo>
                  <a:pt x="412401" y="4828915"/>
                </a:lnTo>
                <a:cubicBezTo>
                  <a:pt x="404115" y="4837702"/>
                  <a:pt x="397114" y="4847213"/>
                  <a:pt x="391971" y="4857316"/>
                </a:cubicBezTo>
                <a:lnTo>
                  <a:pt x="390221" y="4863341"/>
                </a:lnTo>
                <a:lnTo>
                  <a:pt x="387469" y="4867613"/>
                </a:lnTo>
                <a:lnTo>
                  <a:pt x="382691" y="4889274"/>
                </a:lnTo>
                <a:lnTo>
                  <a:pt x="382691" y="4889275"/>
                </a:lnTo>
                <a:cubicBezTo>
                  <a:pt x="382122" y="4896713"/>
                  <a:pt x="382634" y="4904357"/>
                  <a:pt x="384396" y="4912168"/>
                </a:cubicBezTo>
                <a:lnTo>
                  <a:pt x="385799" y="4933804"/>
                </a:lnTo>
                <a:lnTo>
                  <a:pt x="378247" y="4957452"/>
                </a:lnTo>
                <a:lnTo>
                  <a:pt x="360964" y="4987036"/>
                </a:lnTo>
                <a:cubicBezTo>
                  <a:pt x="349725" y="5003800"/>
                  <a:pt x="335627" y="5022851"/>
                  <a:pt x="334485" y="5041520"/>
                </a:cubicBezTo>
                <a:cubicBezTo>
                  <a:pt x="333557" y="5057380"/>
                  <a:pt x="327458" y="5072410"/>
                  <a:pt x="321371" y="5087422"/>
                </a:cubicBezTo>
                <a:lnTo>
                  <a:pt x="321364" y="5087449"/>
                </a:lnTo>
                <a:lnTo>
                  <a:pt x="315482" y="5102460"/>
                </a:lnTo>
                <a:lnTo>
                  <a:pt x="308338" y="5133219"/>
                </a:lnTo>
                <a:lnTo>
                  <a:pt x="308337" y="5133223"/>
                </a:lnTo>
                <a:lnTo>
                  <a:pt x="308337" y="5133224"/>
                </a:lnTo>
                <a:lnTo>
                  <a:pt x="315052" y="5166113"/>
                </a:lnTo>
                <a:lnTo>
                  <a:pt x="314362" y="5172089"/>
                </a:lnTo>
                <a:cubicBezTo>
                  <a:pt x="313481" y="5174399"/>
                  <a:pt x="312290" y="5176875"/>
                  <a:pt x="311814" y="5179066"/>
                </a:cubicBezTo>
                <a:lnTo>
                  <a:pt x="311814" y="5179067"/>
                </a:lnTo>
                <a:cubicBezTo>
                  <a:pt x="304574" y="5214121"/>
                  <a:pt x="311624" y="5247078"/>
                  <a:pt x="335437" y="5272796"/>
                </a:cubicBezTo>
                <a:lnTo>
                  <a:pt x="360397" y="5321350"/>
                </a:lnTo>
                <a:lnTo>
                  <a:pt x="364317" y="5355013"/>
                </a:lnTo>
                <a:lnTo>
                  <a:pt x="359440" y="5385383"/>
                </a:lnTo>
                <a:cubicBezTo>
                  <a:pt x="356201" y="5398720"/>
                  <a:pt x="353915" y="5412056"/>
                  <a:pt x="351249" y="5425581"/>
                </a:cubicBezTo>
                <a:cubicBezTo>
                  <a:pt x="347439" y="5443869"/>
                  <a:pt x="343437" y="5462350"/>
                  <a:pt x="339627" y="5480636"/>
                </a:cubicBezTo>
                <a:cubicBezTo>
                  <a:pt x="337722" y="5489496"/>
                  <a:pt x="335151" y="5498831"/>
                  <a:pt x="335103" y="5507666"/>
                </a:cubicBezTo>
                <a:lnTo>
                  <a:pt x="335103" y="5507667"/>
                </a:lnTo>
                <a:lnTo>
                  <a:pt x="337324" y="5520421"/>
                </a:lnTo>
                <a:lnTo>
                  <a:pt x="345722" y="5531691"/>
                </a:lnTo>
                <a:lnTo>
                  <a:pt x="345723" y="5531693"/>
                </a:lnTo>
                <a:lnTo>
                  <a:pt x="355869" y="5547577"/>
                </a:lnTo>
                <a:lnTo>
                  <a:pt x="346295" y="5562745"/>
                </a:lnTo>
                <a:cubicBezTo>
                  <a:pt x="303622" y="5600466"/>
                  <a:pt x="276951" y="5646188"/>
                  <a:pt x="275047" y="5704482"/>
                </a:cubicBezTo>
                <a:cubicBezTo>
                  <a:pt x="274665" y="5716484"/>
                  <a:pt x="271999" y="5728677"/>
                  <a:pt x="269141" y="5740487"/>
                </a:cubicBezTo>
                <a:cubicBezTo>
                  <a:pt x="267426" y="5747727"/>
                  <a:pt x="265520" y="5756492"/>
                  <a:pt x="260376" y="5760872"/>
                </a:cubicBezTo>
                <a:cubicBezTo>
                  <a:pt x="221133" y="5794973"/>
                  <a:pt x="193890" y="5837456"/>
                  <a:pt x="171981" y="5883750"/>
                </a:cubicBezTo>
                <a:lnTo>
                  <a:pt x="171979" y="5883755"/>
                </a:lnTo>
                <a:lnTo>
                  <a:pt x="160957" y="5909350"/>
                </a:lnTo>
                <a:lnTo>
                  <a:pt x="154076" y="5935945"/>
                </a:lnTo>
                <a:lnTo>
                  <a:pt x="154075" y="5935948"/>
                </a:lnTo>
                <a:lnTo>
                  <a:pt x="154075" y="5935949"/>
                </a:lnTo>
                <a:lnTo>
                  <a:pt x="154242" y="5964476"/>
                </a:lnTo>
                <a:lnTo>
                  <a:pt x="157695" y="5993289"/>
                </a:lnTo>
                <a:lnTo>
                  <a:pt x="157695" y="5993291"/>
                </a:lnTo>
                <a:cubicBezTo>
                  <a:pt x="158837" y="6004531"/>
                  <a:pt x="158647" y="6017485"/>
                  <a:pt x="164171" y="6026440"/>
                </a:cubicBezTo>
                <a:cubicBezTo>
                  <a:pt x="181508" y="6054825"/>
                  <a:pt x="200176" y="6082258"/>
                  <a:pt x="220371" y="6108738"/>
                </a:cubicBezTo>
                <a:lnTo>
                  <a:pt x="234064" y="6133314"/>
                </a:lnTo>
                <a:lnTo>
                  <a:pt x="218468" y="6155599"/>
                </a:lnTo>
                <a:lnTo>
                  <a:pt x="218465" y="6155601"/>
                </a:lnTo>
                <a:cubicBezTo>
                  <a:pt x="196176" y="6175796"/>
                  <a:pt x="184556" y="6200943"/>
                  <a:pt x="179794" y="6228755"/>
                </a:cubicBezTo>
                <a:cubicBezTo>
                  <a:pt x="172363" y="6272763"/>
                  <a:pt x="166077" y="6317150"/>
                  <a:pt x="162457" y="6361538"/>
                </a:cubicBezTo>
                <a:lnTo>
                  <a:pt x="162457" y="6361539"/>
                </a:lnTo>
                <a:lnTo>
                  <a:pt x="179794" y="6228756"/>
                </a:lnTo>
                <a:cubicBezTo>
                  <a:pt x="184556" y="6200944"/>
                  <a:pt x="196176" y="6175797"/>
                  <a:pt x="218465" y="6155602"/>
                </a:cubicBezTo>
                <a:lnTo>
                  <a:pt x="218468" y="6155599"/>
                </a:lnTo>
                <a:lnTo>
                  <a:pt x="230364" y="6143189"/>
                </a:lnTo>
                <a:lnTo>
                  <a:pt x="234064" y="6133314"/>
                </a:lnTo>
                <a:lnTo>
                  <a:pt x="234064" y="6133313"/>
                </a:lnTo>
                <a:cubicBezTo>
                  <a:pt x="233993" y="6126883"/>
                  <a:pt x="229039" y="6120073"/>
                  <a:pt x="220371" y="6108737"/>
                </a:cubicBezTo>
                <a:cubicBezTo>
                  <a:pt x="200176" y="6082257"/>
                  <a:pt x="181508" y="6054824"/>
                  <a:pt x="164171" y="6026439"/>
                </a:cubicBezTo>
                <a:cubicBezTo>
                  <a:pt x="158647" y="6017484"/>
                  <a:pt x="158837" y="6004530"/>
                  <a:pt x="157695" y="5993290"/>
                </a:cubicBezTo>
                <a:lnTo>
                  <a:pt x="157695" y="5993289"/>
                </a:lnTo>
                <a:lnTo>
                  <a:pt x="154075" y="5935949"/>
                </a:lnTo>
                <a:lnTo>
                  <a:pt x="154076" y="5935945"/>
                </a:lnTo>
                <a:lnTo>
                  <a:pt x="171979" y="5883755"/>
                </a:lnTo>
                <a:lnTo>
                  <a:pt x="171981" y="5883751"/>
                </a:lnTo>
                <a:cubicBezTo>
                  <a:pt x="193890" y="5837457"/>
                  <a:pt x="221133" y="5794974"/>
                  <a:pt x="260376" y="5760873"/>
                </a:cubicBezTo>
                <a:cubicBezTo>
                  <a:pt x="265520" y="5756493"/>
                  <a:pt x="267426" y="5747728"/>
                  <a:pt x="269141" y="5740488"/>
                </a:cubicBezTo>
                <a:cubicBezTo>
                  <a:pt x="271999" y="5728678"/>
                  <a:pt x="274665" y="5716485"/>
                  <a:pt x="275047" y="5704483"/>
                </a:cubicBezTo>
                <a:cubicBezTo>
                  <a:pt x="276951" y="5646189"/>
                  <a:pt x="303622" y="5600467"/>
                  <a:pt x="346295" y="5562746"/>
                </a:cubicBezTo>
                <a:cubicBezTo>
                  <a:pt x="352392" y="5557317"/>
                  <a:pt x="355774" y="5552507"/>
                  <a:pt x="355869" y="5547578"/>
                </a:cubicBezTo>
                <a:lnTo>
                  <a:pt x="355869" y="5547577"/>
                </a:lnTo>
                <a:cubicBezTo>
                  <a:pt x="355964" y="5542648"/>
                  <a:pt x="352773" y="5537599"/>
                  <a:pt x="345723" y="5531692"/>
                </a:cubicBezTo>
                <a:lnTo>
                  <a:pt x="345722" y="5531691"/>
                </a:lnTo>
                <a:lnTo>
                  <a:pt x="335103" y="5507667"/>
                </a:lnTo>
                <a:lnTo>
                  <a:pt x="339627" y="5480637"/>
                </a:lnTo>
                <a:cubicBezTo>
                  <a:pt x="343437" y="5462351"/>
                  <a:pt x="347439" y="5443870"/>
                  <a:pt x="351249" y="5425582"/>
                </a:cubicBezTo>
                <a:cubicBezTo>
                  <a:pt x="353915" y="5412057"/>
                  <a:pt x="356201" y="5398721"/>
                  <a:pt x="359440" y="5385384"/>
                </a:cubicBezTo>
                <a:cubicBezTo>
                  <a:pt x="361965" y="5375002"/>
                  <a:pt x="363668" y="5364882"/>
                  <a:pt x="364317" y="5355014"/>
                </a:cubicBezTo>
                <a:lnTo>
                  <a:pt x="364317" y="5355013"/>
                </a:lnTo>
                <a:lnTo>
                  <a:pt x="362870" y="5326162"/>
                </a:lnTo>
                <a:lnTo>
                  <a:pt x="360397" y="5321350"/>
                </a:lnTo>
                <a:lnTo>
                  <a:pt x="359341" y="5312287"/>
                </a:lnTo>
                <a:cubicBezTo>
                  <a:pt x="354789" y="5298594"/>
                  <a:pt x="347082" y="5285440"/>
                  <a:pt x="335437" y="5272795"/>
                </a:cubicBezTo>
                <a:cubicBezTo>
                  <a:pt x="323531" y="5259936"/>
                  <a:pt x="315815" y="5245268"/>
                  <a:pt x="311981" y="5229432"/>
                </a:cubicBezTo>
                <a:lnTo>
                  <a:pt x="311814" y="5179067"/>
                </a:lnTo>
                <a:lnTo>
                  <a:pt x="314362" y="5172090"/>
                </a:lnTo>
                <a:cubicBezTo>
                  <a:pt x="315243" y="5169780"/>
                  <a:pt x="315814" y="5167637"/>
                  <a:pt x="315052" y="5166113"/>
                </a:cubicBezTo>
                <a:lnTo>
                  <a:pt x="315052" y="5166112"/>
                </a:lnTo>
                <a:lnTo>
                  <a:pt x="308337" y="5133224"/>
                </a:lnTo>
                <a:lnTo>
                  <a:pt x="308338" y="5133219"/>
                </a:lnTo>
                <a:lnTo>
                  <a:pt x="321364" y="5087449"/>
                </a:lnTo>
                <a:lnTo>
                  <a:pt x="327270" y="5072375"/>
                </a:lnTo>
                <a:cubicBezTo>
                  <a:pt x="330949" y="5062299"/>
                  <a:pt x="333866" y="5052095"/>
                  <a:pt x="334485" y="5041521"/>
                </a:cubicBezTo>
                <a:cubicBezTo>
                  <a:pt x="335627" y="5022852"/>
                  <a:pt x="349725" y="5003801"/>
                  <a:pt x="360964" y="4987037"/>
                </a:cubicBezTo>
                <a:cubicBezTo>
                  <a:pt x="366751" y="4978392"/>
                  <a:pt x="372458" y="4970096"/>
                  <a:pt x="376969" y="4961455"/>
                </a:cubicBezTo>
                <a:lnTo>
                  <a:pt x="378247" y="4957452"/>
                </a:lnTo>
                <a:lnTo>
                  <a:pt x="381039" y="4952672"/>
                </a:lnTo>
                <a:lnTo>
                  <a:pt x="385799" y="4933804"/>
                </a:lnTo>
                <a:cubicBezTo>
                  <a:pt x="386468" y="4927121"/>
                  <a:pt x="386111" y="4919978"/>
                  <a:pt x="384396" y="4912167"/>
                </a:cubicBezTo>
                <a:lnTo>
                  <a:pt x="382691" y="4889274"/>
                </a:lnTo>
                <a:lnTo>
                  <a:pt x="390221" y="4863341"/>
                </a:lnTo>
                <a:lnTo>
                  <a:pt x="412401" y="4828916"/>
                </a:lnTo>
                <a:cubicBezTo>
                  <a:pt x="420784" y="4819963"/>
                  <a:pt x="425356" y="4810580"/>
                  <a:pt x="427237" y="4800483"/>
                </a:cubicBezTo>
                <a:lnTo>
                  <a:pt x="427237" y="4800482"/>
                </a:lnTo>
                <a:cubicBezTo>
                  <a:pt x="429119" y="4790385"/>
                  <a:pt x="428309" y="4779574"/>
                  <a:pt x="425928" y="4767763"/>
                </a:cubicBezTo>
                <a:cubicBezTo>
                  <a:pt x="420022" y="4738234"/>
                  <a:pt x="419640" y="4707563"/>
                  <a:pt x="416021" y="4677654"/>
                </a:cubicBezTo>
                <a:cubicBezTo>
                  <a:pt x="415259" y="4671175"/>
                  <a:pt x="412591" y="4662985"/>
                  <a:pt x="408019" y="4659173"/>
                </a:cubicBezTo>
                <a:cubicBezTo>
                  <a:pt x="351249" y="4612499"/>
                  <a:pt x="350677" y="4546775"/>
                  <a:pt x="348009" y="4482003"/>
                </a:cubicBezTo>
                <a:lnTo>
                  <a:pt x="347247" y="4363890"/>
                </a:lnTo>
                <a:lnTo>
                  <a:pt x="356201" y="4324645"/>
                </a:lnTo>
                <a:cubicBezTo>
                  <a:pt x="368204" y="4300070"/>
                  <a:pt x="383824" y="4277401"/>
                  <a:pt x="396017" y="4253014"/>
                </a:cubicBezTo>
                <a:cubicBezTo>
                  <a:pt x="400781" y="4243872"/>
                  <a:pt x="400971" y="4232060"/>
                  <a:pt x="401733" y="4221391"/>
                </a:cubicBezTo>
                <a:close/>
                <a:moveTo>
                  <a:pt x="332842" y="2836171"/>
                </a:moveTo>
                <a:lnTo>
                  <a:pt x="332842" y="2836172"/>
                </a:lnTo>
                <a:cubicBezTo>
                  <a:pt x="336914" y="2839982"/>
                  <a:pt x="340200" y="2844316"/>
                  <a:pt x="341533" y="2848793"/>
                </a:cubicBezTo>
                <a:lnTo>
                  <a:pt x="358166" y="2903545"/>
                </a:lnTo>
                <a:lnTo>
                  <a:pt x="366072" y="2947858"/>
                </a:lnTo>
                <a:lnTo>
                  <a:pt x="366072" y="2947862"/>
                </a:lnTo>
                <a:lnTo>
                  <a:pt x="362488" y="2982147"/>
                </a:lnTo>
                <a:cubicBezTo>
                  <a:pt x="354392" y="3014152"/>
                  <a:pt x="350582" y="3045776"/>
                  <a:pt x="350796" y="3077400"/>
                </a:cubicBezTo>
                <a:lnTo>
                  <a:pt x="350796" y="3077401"/>
                </a:lnTo>
                <a:cubicBezTo>
                  <a:pt x="351010" y="3109025"/>
                  <a:pt x="355249" y="3140649"/>
                  <a:pt x="363250" y="3172654"/>
                </a:cubicBezTo>
                <a:cubicBezTo>
                  <a:pt x="389159" y="3276480"/>
                  <a:pt x="416591" y="3380305"/>
                  <a:pt x="410877" y="3489467"/>
                </a:cubicBezTo>
                <a:cubicBezTo>
                  <a:pt x="409925" y="3507563"/>
                  <a:pt x="421546" y="3529090"/>
                  <a:pt x="432976" y="3544713"/>
                </a:cubicBezTo>
                <a:cubicBezTo>
                  <a:pt x="438406" y="3552190"/>
                  <a:pt x="442585" y="3557715"/>
                  <a:pt x="445520" y="3562320"/>
                </a:cubicBezTo>
                <a:lnTo>
                  <a:pt x="450598" y="3574407"/>
                </a:lnTo>
                <a:lnTo>
                  <a:pt x="448246" y="3587173"/>
                </a:lnTo>
                <a:cubicBezTo>
                  <a:pt x="446228" y="3592231"/>
                  <a:pt x="442978" y="3598434"/>
                  <a:pt x="438500" y="3606816"/>
                </a:cubicBezTo>
                <a:cubicBezTo>
                  <a:pt x="434118" y="3614818"/>
                  <a:pt x="431452" y="3624724"/>
                  <a:pt x="424974" y="3630631"/>
                </a:cubicBezTo>
                <a:cubicBezTo>
                  <a:pt x="408496" y="3645681"/>
                  <a:pt x="402257" y="3662493"/>
                  <a:pt x="400733" y="3680162"/>
                </a:cubicBezTo>
                <a:lnTo>
                  <a:pt x="400733" y="3680163"/>
                </a:lnTo>
                <a:lnTo>
                  <a:pt x="404781" y="3734837"/>
                </a:lnTo>
                <a:lnTo>
                  <a:pt x="404399" y="3754651"/>
                </a:lnTo>
                <a:cubicBezTo>
                  <a:pt x="398399" y="3767129"/>
                  <a:pt x="396447" y="3778654"/>
                  <a:pt x="398042" y="3789775"/>
                </a:cubicBezTo>
                <a:lnTo>
                  <a:pt x="398042" y="3789776"/>
                </a:lnTo>
                <a:cubicBezTo>
                  <a:pt x="399638" y="3800896"/>
                  <a:pt x="404781" y="3811613"/>
                  <a:pt x="412973" y="3822472"/>
                </a:cubicBezTo>
                <a:lnTo>
                  <a:pt x="427308" y="3852619"/>
                </a:lnTo>
                <a:lnTo>
                  <a:pt x="417926" y="3885336"/>
                </a:lnTo>
                <a:lnTo>
                  <a:pt x="417925" y="3885337"/>
                </a:lnTo>
                <a:cubicBezTo>
                  <a:pt x="398494" y="3910103"/>
                  <a:pt x="388302" y="3935726"/>
                  <a:pt x="386040" y="3962158"/>
                </a:cubicBezTo>
                <a:lnTo>
                  <a:pt x="386040" y="3962159"/>
                </a:lnTo>
                <a:lnTo>
                  <a:pt x="388431" y="4002409"/>
                </a:lnTo>
                <a:lnTo>
                  <a:pt x="401733" y="4043837"/>
                </a:lnTo>
                <a:lnTo>
                  <a:pt x="401733" y="4043839"/>
                </a:lnTo>
                <a:lnTo>
                  <a:pt x="416855" y="4103825"/>
                </a:lnTo>
                <a:lnTo>
                  <a:pt x="405544" y="4165381"/>
                </a:lnTo>
                <a:lnTo>
                  <a:pt x="405543" y="4165382"/>
                </a:lnTo>
                <a:cubicBezTo>
                  <a:pt x="402114" y="4173479"/>
                  <a:pt x="401543" y="4182766"/>
                  <a:pt x="401638" y="4192386"/>
                </a:cubicBezTo>
                <a:lnTo>
                  <a:pt x="401638" y="4192387"/>
                </a:lnTo>
                <a:lnTo>
                  <a:pt x="405543" y="4165383"/>
                </a:lnTo>
                <a:lnTo>
                  <a:pt x="405544" y="4165381"/>
                </a:lnTo>
                <a:lnTo>
                  <a:pt x="414887" y="4134255"/>
                </a:lnTo>
                <a:lnTo>
                  <a:pt x="416855" y="4103825"/>
                </a:lnTo>
                <a:lnTo>
                  <a:pt x="416855" y="4103824"/>
                </a:lnTo>
                <a:cubicBezTo>
                  <a:pt x="415879" y="4083701"/>
                  <a:pt x="410497" y="4063841"/>
                  <a:pt x="401733" y="4043838"/>
                </a:cubicBezTo>
                <a:lnTo>
                  <a:pt x="401733" y="4043837"/>
                </a:lnTo>
                <a:lnTo>
                  <a:pt x="386040" y="3962159"/>
                </a:lnTo>
                <a:lnTo>
                  <a:pt x="395544" y="3923124"/>
                </a:lnTo>
                <a:cubicBezTo>
                  <a:pt x="400804" y="3910318"/>
                  <a:pt x="408210" y="3897721"/>
                  <a:pt x="417925" y="3885338"/>
                </a:cubicBezTo>
                <a:lnTo>
                  <a:pt x="417926" y="3885336"/>
                </a:lnTo>
                <a:lnTo>
                  <a:pt x="426528" y="3868763"/>
                </a:lnTo>
                <a:lnTo>
                  <a:pt x="427308" y="3852619"/>
                </a:lnTo>
                <a:lnTo>
                  <a:pt x="427308" y="3852618"/>
                </a:lnTo>
                <a:cubicBezTo>
                  <a:pt x="425642" y="3842045"/>
                  <a:pt x="420022" y="3831901"/>
                  <a:pt x="412973" y="3822471"/>
                </a:cubicBezTo>
                <a:lnTo>
                  <a:pt x="398042" y="3789775"/>
                </a:lnTo>
                <a:lnTo>
                  <a:pt x="404399" y="3754652"/>
                </a:lnTo>
                <a:cubicBezTo>
                  <a:pt x="407067" y="3749125"/>
                  <a:pt x="405733" y="3741315"/>
                  <a:pt x="404781" y="3734837"/>
                </a:cubicBezTo>
                <a:lnTo>
                  <a:pt x="404781" y="3734836"/>
                </a:lnTo>
                <a:lnTo>
                  <a:pt x="400733" y="3680163"/>
                </a:lnTo>
                <a:lnTo>
                  <a:pt x="407246" y="3654415"/>
                </a:lnTo>
                <a:cubicBezTo>
                  <a:pt x="411056" y="3646122"/>
                  <a:pt x="416735" y="3638157"/>
                  <a:pt x="424974" y="3630632"/>
                </a:cubicBezTo>
                <a:cubicBezTo>
                  <a:pt x="431452" y="3624725"/>
                  <a:pt x="434118" y="3614819"/>
                  <a:pt x="438500" y="3606817"/>
                </a:cubicBezTo>
                <a:cubicBezTo>
                  <a:pt x="447455" y="3590053"/>
                  <a:pt x="451503" y="3582004"/>
                  <a:pt x="450598" y="3574408"/>
                </a:cubicBezTo>
                <a:lnTo>
                  <a:pt x="450598" y="3574407"/>
                </a:lnTo>
                <a:cubicBezTo>
                  <a:pt x="449693" y="3566810"/>
                  <a:pt x="443835" y="3559667"/>
                  <a:pt x="432976" y="3544712"/>
                </a:cubicBezTo>
                <a:cubicBezTo>
                  <a:pt x="421546" y="3529089"/>
                  <a:pt x="409925" y="3507562"/>
                  <a:pt x="410877" y="3489466"/>
                </a:cubicBezTo>
                <a:cubicBezTo>
                  <a:pt x="416591" y="3380304"/>
                  <a:pt x="389159" y="3276479"/>
                  <a:pt x="363250" y="3172653"/>
                </a:cubicBezTo>
                <a:lnTo>
                  <a:pt x="350796" y="3077401"/>
                </a:lnTo>
                <a:lnTo>
                  <a:pt x="362488" y="2982148"/>
                </a:lnTo>
                <a:cubicBezTo>
                  <a:pt x="365441" y="2970575"/>
                  <a:pt x="366442" y="2959156"/>
                  <a:pt x="366072" y="2947862"/>
                </a:cubicBezTo>
                <a:lnTo>
                  <a:pt x="366072" y="2947861"/>
                </a:lnTo>
                <a:lnTo>
                  <a:pt x="366072" y="2947858"/>
                </a:lnTo>
                <a:lnTo>
                  <a:pt x="361441" y="2914327"/>
                </a:lnTo>
                <a:lnTo>
                  <a:pt x="358166" y="2903545"/>
                </a:lnTo>
                <a:lnTo>
                  <a:pt x="357138" y="2897784"/>
                </a:lnTo>
                <a:cubicBezTo>
                  <a:pt x="352392" y="2881306"/>
                  <a:pt x="346534" y="2865009"/>
                  <a:pt x="341533" y="2848792"/>
                </a:cubicBezTo>
                <a:close/>
                <a:moveTo>
                  <a:pt x="296001" y="2745351"/>
                </a:moveTo>
                <a:lnTo>
                  <a:pt x="289670" y="2770757"/>
                </a:lnTo>
                <a:lnTo>
                  <a:pt x="290080" y="2778005"/>
                </a:lnTo>
                <a:lnTo>
                  <a:pt x="289301" y="2782304"/>
                </a:lnTo>
                <a:lnTo>
                  <a:pt x="290501" y="2785439"/>
                </a:lnTo>
                <a:lnTo>
                  <a:pt x="290929" y="2793022"/>
                </a:lnTo>
                <a:lnTo>
                  <a:pt x="300579" y="2811779"/>
                </a:lnTo>
                <a:lnTo>
                  <a:pt x="300582" y="2811786"/>
                </a:lnTo>
                <a:lnTo>
                  <a:pt x="300583" y="2811786"/>
                </a:lnTo>
                <a:lnTo>
                  <a:pt x="300579" y="2811779"/>
                </a:lnTo>
                <a:lnTo>
                  <a:pt x="290501" y="2785439"/>
                </a:lnTo>
                <a:lnTo>
                  <a:pt x="290080" y="2778005"/>
                </a:lnTo>
                <a:close/>
                <a:moveTo>
                  <a:pt x="817328" y="1508457"/>
                </a:moveTo>
                <a:lnTo>
                  <a:pt x="845421" y="1596212"/>
                </a:lnTo>
                <a:cubicBezTo>
                  <a:pt x="847898" y="1604977"/>
                  <a:pt x="846373" y="1615835"/>
                  <a:pt x="843517" y="1624979"/>
                </a:cubicBezTo>
                <a:cubicBezTo>
                  <a:pt x="833801" y="1656222"/>
                  <a:pt x="809415" y="1676035"/>
                  <a:pt x="786935" y="1697752"/>
                </a:cubicBezTo>
                <a:cubicBezTo>
                  <a:pt x="777029" y="1707278"/>
                  <a:pt x="769981" y="1720422"/>
                  <a:pt x="764267" y="1733187"/>
                </a:cubicBezTo>
                <a:cubicBezTo>
                  <a:pt x="749595" y="1766334"/>
                  <a:pt x="736452" y="1800245"/>
                  <a:pt x="722546" y="1833774"/>
                </a:cubicBezTo>
                <a:cubicBezTo>
                  <a:pt x="721212" y="1837012"/>
                  <a:pt x="717783" y="1839678"/>
                  <a:pt x="714925" y="1842157"/>
                </a:cubicBezTo>
                <a:cubicBezTo>
                  <a:pt x="684824" y="1866921"/>
                  <a:pt x="654535" y="1891496"/>
                  <a:pt x="624434" y="1916453"/>
                </a:cubicBezTo>
                <a:cubicBezTo>
                  <a:pt x="618720" y="1921215"/>
                  <a:pt x="614528" y="1928075"/>
                  <a:pt x="609004" y="1933218"/>
                </a:cubicBezTo>
                <a:cubicBezTo>
                  <a:pt x="601384" y="1940458"/>
                  <a:pt x="594143" y="1949602"/>
                  <a:pt x="584999" y="1953412"/>
                </a:cubicBezTo>
                <a:cubicBezTo>
                  <a:pt x="556234" y="1965223"/>
                  <a:pt x="543850" y="1987893"/>
                  <a:pt x="538516" y="2016468"/>
                </a:cubicBezTo>
                <a:cubicBezTo>
                  <a:pt x="533563" y="2042569"/>
                  <a:pt x="529371" y="2068668"/>
                  <a:pt x="523657" y="2094577"/>
                </a:cubicBezTo>
                <a:cubicBezTo>
                  <a:pt x="516799" y="2126200"/>
                  <a:pt x="509369" y="2157635"/>
                  <a:pt x="500986" y="2188878"/>
                </a:cubicBezTo>
                <a:cubicBezTo>
                  <a:pt x="497366" y="2202403"/>
                  <a:pt x="493176" y="2216691"/>
                  <a:pt x="485746" y="2228313"/>
                </a:cubicBezTo>
                <a:cubicBezTo>
                  <a:pt x="465171" y="2260889"/>
                  <a:pt x="451265" y="2295752"/>
                  <a:pt x="456789" y="2334043"/>
                </a:cubicBezTo>
                <a:cubicBezTo>
                  <a:pt x="461171" y="2364714"/>
                  <a:pt x="449931" y="2390433"/>
                  <a:pt x="432404" y="2409484"/>
                </a:cubicBezTo>
                <a:cubicBezTo>
                  <a:pt x="424451" y="2418153"/>
                  <a:pt x="418938" y="2426976"/>
                  <a:pt x="415304" y="2435912"/>
                </a:cubicBezTo>
                <a:lnTo>
                  <a:pt x="415304" y="2435912"/>
                </a:lnTo>
                <a:lnTo>
                  <a:pt x="415303" y="2435912"/>
                </a:lnTo>
                <a:lnTo>
                  <a:pt x="412309" y="2449831"/>
                </a:lnTo>
                <a:lnTo>
                  <a:pt x="409472" y="2463016"/>
                </a:lnTo>
                <a:lnTo>
                  <a:pt x="409472" y="2463017"/>
                </a:lnTo>
                <a:lnTo>
                  <a:pt x="411535" y="2490550"/>
                </a:lnTo>
                <a:lnTo>
                  <a:pt x="418115" y="2518262"/>
                </a:lnTo>
                <a:lnTo>
                  <a:pt x="418115" y="2518264"/>
                </a:lnTo>
                <a:lnTo>
                  <a:pt x="421759" y="2545006"/>
                </a:lnTo>
                <a:lnTo>
                  <a:pt x="417545" y="2571033"/>
                </a:lnTo>
                <a:cubicBezTo>
                  <a:pt x="405543" y="2612944"/>
                  <a:pt x="372966" y="2640949"/>
                  <a:pt x="344391" y="2668000"/>
                </a:cubicBezTo>
                <a:cubicBezTo>
                  <a:pt x="320006" y="2691053"/>
                  <a:pt x="306290" y="2716962"/>
                  <a:pt x="296001" y="2745347"/>
                </a:cubicBezTo>
                <a:lnTo>
                  <a:pt x="296001" y="2745348"/>
                </a:lnTo>
                <a:cubicBezTo>
                  <a:pt x="306290" y="2716963"/>
                  <a:pt x="320006" y="2691054"/>
                  <a:pt x="344391" y="2668001"/>
                </a:cubicBezTo>
                <a:cubicBezTo>
                  <a:pt x="372966" y="2640950"/>
                  <a:pt x="405543" y="2612945"/>
                  <a:pt x="417545" y="2571034"/>
                </a:cubicBezTo>
                <a:cubicBezTo>
                  <a:pt x="420117" y="2561985"/>
                  <a:pt x="421593" y="2553555"/>
                  <a:pt x="421760" y="2545006"/>
                </a:cubicBezTo>
                <a:lnTo>
                  <a:pt x="421759" y="2545006"/>
                </a:lnTo>
                <a:lnTo>
                  <a:pt x="421760" y="2545005"/>
                </a:lnTo>
                <a:cubicBezTo>
                  <a:pt x="421926" y="2536456"/>
                  <a:pt x="420783" y="2527789"/>
                  <a:pt x="418115" y="2518263"/>
                </a:cubicBezTo>
                <a:lnTo>
                  <a:pt x="418115" y="2518262"/>
                </a:lnTo>
                <a:lnTo>
                  <a:pt x="409472" y="2463017"/>
                </a:lnTo>
                <a:lnTo>
                  <a:pt x="412309" y="2449831"/>
                </a:lnTo>
                <a:lnTo>
                  <a:pt x="415304" y="2435912"/>
                </a:lnTo>
                <a:lnTo>
                  <a:pt x="432404" y="2409485"/>
                </a:lnTo>
                <a:cubicBezTo>
                  <a:pt x="449931" y="2390434"/>
                  <a:pt x="461171" y="2364715"/>
                  <a:pt x="456789" y="2334044"/>
                </a:cubicBezTo>
                <a:cubicBezTo>
                  <a:pt x="451265" y="2295753"/>
                  <a:pt x="465171" y="2260890"/>
                  <a:pt x="485746" y="2228314"/>
                </a:cubicBezTo>
                <a:cubicBezTo>
                  <a:pt x="493176" y="2216692"/>
                  <a:pt x="497366" y="2202404"/>
                  <a:pt x="500986" y="2188879"/>
                </a:cubicBezTo>
                <a:cubicBezTo>
                  <a:pt x="509369" y="2157636"/>
                  <a:pt x="516799" y="2126201"/>
                  <a:pt x="523657" y="2094578"/>
                </a:cubicBezTo>
                <a:cubicBezTo>
                  <a:pt x="529371" y="2068669"/>
                  <a:pt x="533563" y="2042570"/>
                  <a:pt x="538516" y="2016469"/>
                </a:cubicBezTo>
                <a:cubicBezTo>
                  <a:pt x="543850" y="1987894"/>
                  <a:pt x="556234" y="1965224"/>
                  <a:pt x="584999" y="1953413"/>
                </a:cubicBezTo>
                <a:cubicBezTo>
                  <a:pt x="594143" y="1949603"/>
                  <a:pt x="601384" y="1940459"/>
                  <a:pt x="609004" y="1933219"/>
                </a:cubicBezTo>
                <a:cubicBezTo>
                  <a:pt x="614528" y="1928076"/>
                  <a:pt x="618720" y="1921216"/>
                  <a:pt x="624434" y="1916454"/>
                </a:cubicBezTo>
                <a:cubicBezTo>
                  <a:pt x="654535" y="1891497"/>
                  <a:pt x="684824" y="1866922"/>
                  <a:pt x="714925" y="1842158"/>
                </a:cubicBezTo>
                <a:cubicBezTo>
                  <a:pt x="717783" y="1839679"/>
                  <a:pt x="721212" y="1837013"/>
                  <a:pt x="722546" y="1833775"/>
                </a:cubicBezTo>
                <a:cubicBezTo>
                  <a:pt x="736452" y="1800246"/>
                  <a:pt x="749596" y="1766335"/>
                  <a:pt x="764267" y="1733188"/>
                </a:cubicBezTo>
                <a:cubicBezTo>
                  <a:pt x="769981" y="1720423"/>
                  <a:pt x="777029" y="1707279"/>
                  <a:pt x="786936" y="1697753"/>
                </a:cubicBezTo>
                <a:cubicBezTo>
                  <a:pt x="809416" y="1676036"/>
                  <a:pt x="833801" y="1656223"/>
                  <a:pt x="843517" y="1624980"/>
                </a:cubicBezTo>
                <a:cubicBezTo>
                  <a:pt x="846374" y="1615836"/>
                  <a:pt x="847899" y="1604978"/>
                  <a:pt x="845422" y="1596213"/>
                </a:cubicBezTo>
                <a:close/>
                <a:moveTo>
                  <a:pt x="798723" y="1459072"/>
                </a:moveTo>
                <a:lnTo>
                  <a:pt x="807941" y="1481571"/>
                </a:lnTo>
                <a:lnTo>
                  <a:pt x="798724" y="1459073"/>
                </a:lnTo>
                <a:close/>
                <a:moveTo>
                  <a:pt x="779530" y="1268757"/>
                </a:moveTo>
                <a:lnTo>
                  <a:pt x="774363" y="1286068"/>
                </a:lnTo>
                <a:cubicBezTo>
                  <a:pt x="759789" y="1306929"/>
                  <a:pt x="753550" y="1328551"/>
                  <a:pt x="752025" y="1350626"/>
                </a:cubicBezTo>
                <a:lnTo>
                  <a:pt x="757620" y="1413839"/>
                </a:lnTo>
                <a:lnTo>
                  <a:pt x="752026" y="1350627"/>
                </a:lnTo>
                <a:cubicBezTo>
                  <a:pt x="753550" y="1328552"/>
                  <a:pt x="759790" y="1306929"/>
                  <a:pt x="774363" y="1286069"/>
                </a:cubicBezTo>
                <a:cubicBezTo>
                  <a:pt x="777506" y="1281688"/>
                  <a:pt x="779078" y="1275401"/>
                  <a:pt x="779530" y="1268757"/>
                </a:cubicBezTo>
                <a:close/>
                <a:moveTo>
                  <a:pt x="837801" y="773034"/>
                </a:moveTo>
                <a:lnTo>
                  <a:pt x="829801" y="854378"/>
                </a:lnTo>
                <a:cubicBezTo>
                  <a:pt x="827515" y="878955"/>
                  <a:pt x="826753" y="903721"/>
                  <a:pt x="798747" y="915342"/>
                </a:cubicBezTo>
                <a:cubicBezTo>
                  <a:pt x="794365" y="917058"/>
                  <a:pt x="791127" y="922772"/>
                  <a:pt x="788269" y="927154"/>
                </a:cubicBezTo>
                <a:cubicBezTo>
                  <a:pt x="744261" y="994784"/>
                  <a:pt x="745405" y="1030979"/>
                  <a:pt x="791889" y="1097086"/>
                </a:cubicBezTo>
                <a:cubicBezTo>
                  <a:pt x="796651" y="1103944"/>
                  <a:pt x="800081" y="1118612"/>
                  <a:pt x="796271" y="1123184"/>
                </a:cubicBezTo>
                <a:cubicBezTo>
                  <a:pt x="780459" y="1142616"/>
                  <a:pt x="773411" y="1162953"/>
                  <a:pt x="771553" y="1184028"/>
                </a:cubicBezTo>
                <a:cubicBezTo>
                  <a:pt x="773411" y="1162953"/>
                  <a:pt x="780460" y="1142617"/>
                  <a:pt x="796272" y="1123185"/>
                </a:cubicBezTo>
                <a:cubicBezTo>
                  <a:pt x="800082" y="1118613"/>
                  <a:pt x="796652" y="1103945"/>
                  <a:pt x="791890" y="1097087"/>
                </a:cubicBezTo>
                <a:cubicBezTo>
                  <a:pt x="745406" y="1030980"/>
                  <a:pt x="744262" y="994785"/>
                  <a:pt x="788270" y="927155"/>
                </a:cubicBezTo>
                <a:cubicBezTo>
                  <a:pt x="791128" y="922773"/>
                  <a:pt x="794366" y="917059"/>
                  <a:pt x="798748" y="915343"/>
                </a:cubicBezTo>
                <a:cubicBezTo>
                  <a:pt x="826753" y="903722"/>
                  <a:pt x="827515" y="878956"/>
                  <a:pt x="829801" y="854379"/>
                </a:cubicBezTo>
                <a:cubicBezTo>
                  <a:pt x="832277" y="827329"/>
                  <a:pt x="835515" y="800276"/>
                  <a:pt x="837801" y="773035"/>
                </a:cubicBezTo>
                <a:close/>
                <a:moveTo>
                  <a:pt x="782400" y="517850"/>
                </a:moveTo>
                <a:lnTo>
                  <a:pt x="791317" y="556046"/>
                </a:lnTo>
                <a:cubicBezTo>
                  <a:pt x="793413" y="564047"/>
                  <a:pt x="798937" y="572621"/>
                  <a:pt x="797795" y="580049"/>
                </a:cubicBezTo>
                <a:cubicBezTo>
                  <a:pt x="794461" y="601577"/>
                  <a:pt x="796890" y="622200"/>
                  <a:pt x="801176" y="642536"/>
                </a:cubicBezTo>
                <a:lnTo>
                  <a:pt x="813700" y="694927"/>
                </a:lnTo>
                <a:lnTo>
                  <a:pt x="801177" y="642537"/>
                </a:lnTo>
                <a:cubicBezTo>
                  <a:pt x="796891" y="622200"/>
                  <a:pt x="794462" y="601578"/>
                  <a:pt x="797796" y="580050"/>
                </a:cubicBezTo>
                <a:cubicBezTo>
                  <a:pt x="798938" y="572622"/>
                  <a:pt x="793414" y="564048"/>
                  <a:pt x="791318" y="556047"/>
                </a:cubicBezTo>
                <a:close/>
                <a:moveTo>
                  <a:pt x="783887" y="313532"/>
                </a:moveTo>
                <a:lnTo>
                  <a:pt x="786245" y="324057"/>
                </a:lnTo>
                <a:cubicBezTo>
                  <a:pt x="786031" y="328963"/>
                  <a:pt x="785126" y="334583"/>
                  <a:pt x="784459" y="338869"/>
                </a:cubicBezTo>
                <a:lnTo>
                  <a:pt x="784453" y="338902"/>
                </a:lnTo>
                <a:lnTo>
                  <a:pt x="778363" y="367327"/>
                </a:lnTo>
                <a:lnTo>
                  <a:pt x="774553" y="395639"/>
                </a:lnTo>
                <a:lnTo>
                  <a:pt x="784453" y="338902"/>
                </a:lnTo>
                <a:lnTo>
                  <a:pt x="784460" y="338870"/>
                </a:lnTo>
                <a:cubicBezTo>
                  <a:pt x="785794" y="330298"/>
                  <a:pt x="788080" y="316389"/>
                  <a:pt x="783888" y="313533"/>
                </a:cubicBezTo>
                <a:close/>
                <a:moveTo>
                  <a:pt x="761560" y="281567"/>
                </a:moveTo>
                <a:lnTo>
                  <a:pt x="766454" y="295414"/>
                </a:lnTo>
                <a:lnTo>
                  <a:pt x="766455" y="295414"/>
                </a:lnTo>
                <a:close/>
                <a:moveTo>
                  <a:pt x="774880" y="24485"/>
                </a:moveTo>
                <a:lnTo>
                  <a:pt x="777142" y="74128"/>
                </a:lnTo>
                <a:cubicBezTo>
                  <a:pt x="775758" y="100173"/>
                  <a:pt x="771253" y="125875"/>
                  <a:pt x="767023" y="151568"/>
                </a:cubicBezTo>
                <a:lnTo>
                  <a:pt x="766824" y="153387"/>
                </a:lnTo>
                <a:lnTo>
                  <a:pt x="763010" y="177270"/>
                </a:lnTo>
                <a:lnTo>
                  <a:pt x="758551" y="228943"/>
                </a:lnTo>
                <a:lnTo>
                  <a:pt x="766824" y="153387"/>
                </a:lnTo>
                <a:lnTo>
                  <a:pt x="771220" y="125860"/>
                </a:lnTo>
                <a:cubicBezTo>
                  <a:pt x="773910" y="108702"/>
                  <a:pt x="776220" y="91491"/>
                  <a:pt x="777143" y="74128"/>
                </a:cubicBezTo>
                <a:close/>
                <a:moveTo>
                  <a:pt x="313354" y="0"/>
                </a:moveTo>
                <a:lnTo>
                  <a:pt x="777461" y="0"/>
                </a:lnTo>
                <a:lnTo>
                  <a:pt x="774743" y="21485"/>
                </a:lnTo>
                <a:lnTo>
                  <a:pt x="777461" y="0"/>
                </a:lnTo>
                <a:lnTo>
                  <a:pt x="4523171" y="1"/>
                </a:lnTo>
                <a:lnTo>
                  <a:pt x="4523171" y="6858000"/>
                </a:lnTo>
                <a:lnTo>
                  <a:pt x="284400" y="6858000"/>
                </a:lnTo>
                <a:lnTo>
                  <a:pt x="112147" y="6858000"/>
                </a:lnTo>
                <a:lnTo>
                  <a:pt x="102447" y="6815515"/>
                </a:lnTo>
                <a:cubicBezTo>
                  <a:pt x="96923" y="6793034"/>
                  <a:pt x="87016" y="6771318"/>
                  <a:pt x="83396" y="6748457"/>
                </a:cubicBezTo>
                <a:cubicBezTo>
                  <a:pt x="74824" y="6694163"/>
                  <a:pt x="68728" y="6639487"/>
                  <a:pt x="61870" y="6584811"/>
                </a:cubicBezTo>
                <a:cubicBezTo>
                  <a:pt x="54821" y="6528423"/>
                  <a:pt x="47391" y="6472224"/>
                  <a:pt x="41105" y="6415832"/>
                </a:cubicBezTo>
                <a:cubicBezTo>
                  <a:pt x="37865" y="6384971"/>
                  <a:pt x="37295" y="6353918"/>
                  <a:pt x="34247" y="6323057"/>
                </a:cubicBezTo>
                <a:cubicBezTo>
                  <a:pt x="31579" y="6296004"/>
                  <a:pt x="26626" y="6269143"/>
                  <a:pt x="23386" y="6242092"/>
                </a:cubicBezTo>
                <a:cubicBezTo>
                  <a:pt x="20720" y="6218659"/>
                  <a:pt x="19196" y="6195036"/>
                  <a:pt x="16528" y="6171604"/>
                </a:cubicBezTo>
                <a:cubicBezTo>
                  <a:pt x="12148" y="6134074"/>
                  <a:pt x="7194" y="6096735"/>
                  <a:pt x="2622" y="6059396"/>
                </a:cubicBezTo>
                <a:lnTo>
                  <a:pt x="0" y="6041768"/>
                </a:lnTo>
                <a:lnTo>
                  <a:pt x="0" y="6000936"/>
                </a:lnTo>
                <a:lnTo>
                  <a:pt x="3670" y="5957594"/>
                </a:lnTo>
                <a:lnTo>
                  <a:pt x="0" y="5912510"/>
                </a:lnTo>
                <a:lnTo>
                  <a:pt x="0" y="5886400"/>
                </a:lnTo>
                <a:lnTo>
                  <a:pt x="1098" y="5864317"/>
                </a:lnTo>
                <a:cubicBezTo>
                  <a:pt x="7576" y="5839360"/>
                  <a:pt x="16720" y="5815168"/>
                  <a:pt x="24720" y="5790591"/>
                </a:cubicBezTo>
                <a:cubicBezTo>
                  <a:pt x="25672" y="5787923"/>
                  <a:pt x="25864" y="5784685"/>
                  <a:pt x="26434" y="5781829"/>
                </a:cubicBezTo>
                <a:cubicBezTo>
                  <a:pt x="29675" y="5765634"/>
                  <a:pt x="32913" y="5749633"/>
                  <a:pt x="35771" y="5733439"/>
                </a:cubicBezTo>
                <a:cubicBezTo>
                  <a:pt x="37295" y="5724677"/>
                  <a:pt x="37485" y="5715722"/>
                  <a:pt x="38819" y="5706958"/>
                </a:cubicBezTo>
                <a:cubicBezTo>
                  <a:pt x="44153" y="5673049"/>
                  <a:pt x="35199" y="5635710"/>
                  <a:pt x="58250" y="5606371"/>
                </a:cubicBezTo>
                <a:cubicBezTo>
                  <a:pt x="73110" y="5587320"/>
                  <a:pt x="69680" y="5568841"/>
                  <a:pt x="67394" y="5548459"/>
                </a:cubicBezTo>
                <a:cubicBezTo>
                  <a:pt x="65680" y="5533026"/>
                  <a:pt x="66252" y="5517214"/>
                  <a:pt x="66060" y="5501593"/>
                </a:cubicBezTo>
                <a:cubicBezTo>
                  <a:pt x="65490" y="5474160"/>
                  <a:pt x="65298" y="5446727"/>
                  <a:pt x="64346" y="5419294"/>
                </a:cubicBezTo>
                <a:cubicBezTo>
                  <a:pt x="63966" y="5410530"/>
                  <a:pt x="59202" y="5401578"/>
                  <a:pt x="59964" y="5393004"/>
                </a:cubicBezTo>
                <a:cubicBezTo>
                  <a:pt x="63584" y="5353378"/>
                  <a:pt x="69300" y="5313753"/>
                  <a:pt x="72538" y="5274128"/>
                </a:cubicBezTo>
                <a:cubicBezTo>
                  <a:pt x="74442" y="5251649"/>
                  <a:pt x="70824" y="5228596"/>
                  <a:pt x="73490" y="5206307"/>
                </a:cubicBezTo>
                <a:cubicBezTo>
                  <a:pt x="76538" y="5180590"/>
                  <a:pt x="84348" y="5155444"/>
                  <a:pt x="89113" y="5129915"/>
                </a:cubicBezTo>
                <a:cubicBezTo>
                  <a:pt x="90445" y="5122866"/>
                  <a:pt x="88731" y="5115056"/>
                  <a:pt x="88351" y="5107626"/>
                </a:cubicBezTo>
                <a:cubicBezTo>
                  <a:pt x="87968" y="5099244"/>
                  <a:pt x="87206" y="5091051"/>
                  <a:pt x="87016" y="5082669"/>
                </a:cubicBezTo>
                <a:cubicBezTo>
                  <a:pt x="86634" y="5057140"/>
                  <a:pt x="87206" y="5031613"/>
                  <a:pt x="85872" y="5006085"/>
                </a:cubicBezTo>
                <a:cubicBezTo>
                  <a:pt x="85110" y="4990464"/>
                  <a:pt x="77300" y="4974081"/>
                  <a:pt x="80158" y="4959601"/>
                </a:cubicBezTo>
                <a:cubicBezTo>
                  <a:pt x="85682" y="4930074"/>
                  <a:pt x="73300" y="4900545"/>
                  <a:pt x="83586" y="4871018"/>
                </a:cubicBezTo>
                <a:cubicBezTo>
                  <a:pt x="86634" y="4861872"/>
                  <a:pt x="79014" y="4849299"/>
                  <a:pt x="78634" y="4838249"/>
                </a:cubicBezTo>
                <a:cubicBezTo>
                  <a:pt x="77682" y="4810626"/>
                  <a:pt x="77872" y="4783003"/>
                  <a:pt x="78062" y="4755380"/>
                </a:cubicBezTo>
                <a:cubicBezTo>
                  <a:pt x="78252" y="4730613"/>
                  <a:pt x="75586" y="4704894"/>
                  <a:pt x="80920" y="4681082"/>
                </a:cubicBezTo>
                <a:cubicBezTo>
                  <a:pt x="86634" y="4656125"/>
                  <a:pt x="85872" y="4633646"/>
                  <a:pt x="79396" y="4609451"/>
                </a:cubicBezTo>
                <a:cubicBezTo>
                  <a:pt x="75014" y="4592877"/>
                  <a:pt x="74442" y="4575350"/>
                  <a:pt x="73110" y="4558206"/>
                </a:cubicBezTo>
                <a:cubicBezTo>
                  <a:pt x="71586" y="4539727"/>
                  <a:pt x="75586" y="4519342"/>
                  <a:pt x="69300" y="4502578"/>
                </a:cubicBezTo>
                <a:cubicBezTo>
                  <a:pt x="50629" y="4452664"/>
                  <a:pt x="46629" y="4401418"/>
                  <a:pt x="46629" y="4349221"/>
                </a:cubicBezTo>
                <a:cubicBezTo>
                  <a:pt x="46629" y="4339694"/>
                  <a:pt x="49295" y="4329978"/>
                  <a:pt x="52153" y="4320836"/>
                </a:cubicBezTo>
                <a:cubicBezTo>
                  <a:pt x="69300" y="4267492"/>
                  <a:pt x="67776" y="4213960"/>
                  <a:pt x="57297" y="4159666"/>
                </a:cubicBezTo>
                <a:cubicBezTo>
                  <a:pt x="55011" y="4148426"/>
                  <a:pt x="54629" y="4135853"/>
                  <a:pt x="56915" y="4124613"/>
                </a:cubicBezTo>
                <a:cubicBezTo>
                  <a:pt x="63584" y="4092988"/>
                  <a:pt x="74634" y="4062317"/>
                  <a:pt x="79396" y="4030502"/>
                </a:cubicBezTo>
                <a:cubicBezTo>
                  <a:pt x="87206" y="3977924"/>
                  <a:pt x="60918" y="3932393"/>
                  <a:pt x="43771" y="3885337"/>
                </a:cubicBezTo>
                <a:cubicBezTo>
                  <a:pt x="31627" y="3851760"/>
                  <a:pt x="8016" y="3821934"/>
                  <a:pt x="426" y="3786776"/>
                </a:cubicBezTo>
                <a:lnTo>
                  <a:pt x="0" y="3773896"/>
                </a:lnTo>
                <a:lnTo>
                  <a:pt x="0" y="3393881"/>
                </a:lnTo>
                <a:lnTo>
                  <a:pt x="11838" y="3359515"/>
                </a:lnTo>
                <a:cubicBezTo>
                  <a:pt x="14434" y="3346204"/>
                  <a:pt x="14910" y="3332773"/>
                  <a:pt x="12910" y="3318770"/>
                </a:cubicBezTo>
                <a:cubicBezTo>
                  <a:pt x="12243" y="3314103"/>
                  <a:pt x="9909" y="3308769"/>
                  <a:pt x="6718" y="3304078"/>
                </a:cubicBezTo>
                <a:lnTo>
                  <a:pt x="0" y="3297656"/>
                </a:lnTo>
                <a:lnTo>
                  <a:pt x="0" y="3207866"/>
                </a:lnTo>
                <a:lnTo>
                  <a:pt x="15553" y="3186770"/>
                </a:lnTo>
                <a:cubicBezTo>
                  <a:pt x="28483" y="3162328"/>
                  <a:pt x="30484" y="3134646"/>
                  <a:pt x="36341" y="3107499"/>
                </a:cubicBezTo>
                <a:cubicBezTo>
                  <a:pt x="41105" y="3085402"/>
                  <a:pt x="41295" y="3064826"/>
                  <a:pt x="38057" y="3042727"/>
                </a:cubicBezTo>
                <a:cubicBezTo>
                  <a:pt x="30817" y="2994721"/>
                  <a:pt x="41105" y="2948046"/>
                  <a:pt x="54249" y="2901942"/>
                </a:cubicBezTo>
                <a:cubicBezTo>
                  <a:pt x="63012" y="2871461"/>
                  <a:pt x="68346" y="2840218"/>
                  <a:pt x="77300" y="2809929"/>
                </a:cubicBezTo>
                <a:cubicBezTo>
                  <a:pt x="84158" y="2787258"/>
                  <a:pt x="92351" y="2764589"/>
                  <a:pt x="103399" y="2743825"/>
                </a:cubicBezTo>
                <a:cubicBezTo>
                  <a:pt x="119594" y="2713722"/>
                  <a:pt x="143978" y="2687435"/>
                  <a:pt x="137500" y="2649142"/>
                </a:cubicBezTo>
                <a:cubicBezTo>
                  <a:pt x="131786" y="2615420"/>
                  <a:pt x="143786" y="2584941"/>
                  <a:pt x="155217" y="2554078"/>
                </a:cubicBezTo>
                <a:cubicBezTo>
                  <a:pt x="163599" y="2531408"/>
                  <a:pt x="172173" y="2508741"/>
                  <a:pt x="177507" y="2485306"/>
                </a:cubicBezTo>
                <a:cubicBezTo>
                  <a:pt x="183794" y="2457491"/>
                  <a:pt x="181126" y="2426058"/>
                  <a:pt x="192748" y="2401291"/>
                </a:cubicBezTo>
                <a:cubicBezTo>
                  <a:pt x="204940" y="2375382"/>
                  <a:pt x="196748" y="2353858"/>
                  <a:pt x="193318" y="2330805"/>
                </a:cubicBezTo>
                <a:cubicBezTo>
                  <a:pt x="187984" y="2294038"/>
                  <a:pt x="178077" y="2257458"/>
                  <a:pt x="190652" y="2220311"/>
                </a:cubicBezTo>
                <a:cubicBezTo>
                  <a:pt x="205892" y="2175162"/>
                  <a:pt x="222275" y="2130392"/>
                  <a:pt x="236753" y="2085053"/>
                </a:cubicBezTo>
                <a:cubicBezTo>
                  <a:pt x="242280" y="2067524"/>
                  <a:pt x="244566" y="2048667"/>
                  <a:pt x="247042" y="2030377"/>
                </a:cubicBezTo>
                <a:cubicBezTo>
                  <a:pt x="249138" y="2013042"/>
                  <a:pt x="243804" y="1992278"/>
                  <a:pt x="251804" y="1978939"/>
                </a:cubicBezTo>
                <a:cubicBezTo>
                  <a:pt x="272379" y="1944648"/>
                  <a:pt x="282475" y="1909407"/>
                  <a:pt x="282475" y="1869779"/>
                </a:cubicBezTo>
                <a:cubicBezTo>
                  <a:pt x="282475" y="1854919"/>
                  <a:pt x="291049" y="1840440"/>
                  <a:pt x="292573" y="1825392"/>
                </a:cubicBezTo>
                <a:cubicBezTo>
                  <a:pt x="294477" y="1804815"/>
                  <a:pt x="299622" y="1781193"/>
                  <a:pt x="292381" y="1763286"/>
                </a:cubicBezTo>
                <a:cubicBezTo>
                  <a:pt x="275237" y="1721184"/>
                  <a:pt x="289525" y="1687085"/>
                  <a:pt x="306480" y="1650316"/>
                </a:cubicBezTo>
                <a:cubicBezTo>
                  <a:pt x="323244" y="1614119"/>
                  <a:pt x="336579" y="1576018"/>
                  <a:pt x="347629" y="1537536"/>
                </a:cubicBezTo>
                <a:cubicBezTo>
                  <a:pt x="351629" y="1523058"/>
                  <a:pt x="344961" y="1505723"/>
                  <a:pt x="343629" y="1489719"/>
                </a:cubicBezTo>
                <a:cubicBezTo>
                  <a:pt x="343247" y="1484003"/>
                  <a:pt x="342675" y="1477716"/>
                  <a:pt x="344581" y="1472574"/>
                </a:cubicBezTo>
                <a:cubicBezTo>
                  <a:pt x="362870" y="1422853"/>
                  <a:pt x="376776" y="1372367"/>
                  <a:pt x="367252" y="1318455"/>
                </a:cubicBezTo>
                <a:cubicBezTo>
                  <a:pt x="366298" y="1313503"/>
                  <a:pt x="368394" y="1307977"/>
                  <a:pt x="369728" y="1303023"/>
                </a:cubicBezTo>
                <a:cubicBezTo>
                  <a:pt x="376586" y="1278828"/>
                  <a:pt x="387444" y="1255205"/>
                  <a:pt x="389921" y="1230632"/>
                </a:cubicBezTo>
                <a:cubicBezTo>
                  <a:pt x="396017" y="1170050"/>
                  <a:pt x="398495" y="1109090"/>
                  <a:pt x="402495" y="1048124"/>
                </a:cubicBezTo>
                <a:cubicBezTo>
                  <a:pt x="402685" y="1044314"/>
                  <a:pt x="402685" y="1040314"/>
                  <a:pt x="404019" y="1036886"/>
                </a:cubicBezTo>
                <a:cubicBezTo>
                  <a:pt x="412211" y="1014405"/>
                  <a:pt x="409543" y="994784"/>
                  <a:pt x="393923" y="975732"/>
                </a:cubicBezTo>
                <a:cubicBezTo>
                  <a:pt x="387064" y="967349"/>
                  <a:pt x="383444" y="955919"/>
                  <a:pt x="379634" y="945443"/>
                </a:cubicBezTo>
                <a:cubicBezTo>
                  <a:pt x="373918" y="930010"/>
                  <a:pt x="368394" y="914199"/>
                  <a:pt x="364774" y="898197"/>
                </a:cubicBezTo>
                <a:cubicBezTo>
                  <a:pt x="361346" y="882383"/>
                  <a:pt x="356583" y="865429"/>
                  <a:pt x="359250" y="850188"/>
                </a:cubicBezTo>
                <a:cubicBezTo>
                  <a:pt x="364012" y="822755"/>
                  <a:pt x="374680" y="796654"/>
                  <a:pt x="381730" y="769604"/>
                </a:cubicBezTo>
                <a:cubicBezTo>
                  <a:pt x="384206" y="760269"/>
                  <a:pt x="383824" y="749981"/>
                  <a:pt x="384016" y="740267"/>
                </a:cubicBezTo>
                <a:cubicBezTo>
                  <a:pt x="384586" y="717976"/>
                  <a:pt x="379062" y="695115"/>
                  <a:pt x="394875" y="674922"/>
                </a:cubicBezTo>
                <a:cubicBezTo>
                  <a:pt x="409733" y="656254"/>
                  <a:pt x="405353" y="637391"/>
                  <a:pt x="394113" y="617771"/>
                </a:cubicBezTo>
                <a:cubicBezTo>
                  <a:pt x="386110" y="603672"/>
                  <a:pt x="379824" y="587671"/>
                  <a:pt x="376776" y="571859"/>
                </a:cubicBezTo>
                <a:cubicBezTo>
                  <a:pt x="372586" y="550140"/>
                  <a:pt x="370870" y="528614"/>
                  <a:pt x="373348" y="505181"/>
                </a:cubicBezTo>
                <a:cubicBezTo>
                  <a:pt x="375062" y="488606"/>
                  <a:pt x="375824" y="475080"/>
                  <a:pt x="385920" y="462125"/>
                </a:cubicBezTo>
                <a:cubicBezTo>
                  <a:pt x="387444" y="460031"/>
                  <a:pt x="387826" y="456221"/>
                  <a:pt x="387634" y="453363"/>
                </a:cubicBezTo>
                <a:cubicBezTo>
                  <a:pt x="384396" y="415834"/>
                  <a:pt x="386110" y="378685"/>
                  <a:pt x="388399" y="340773"/>
                </a:cubicBezTo>
                <a:cubicBezTo>
                  <a:pt x="391445" y="292578"/>
                  <a:pt x="382492" y="241900"/>
                  <a:pt x="350487" y="200181"/>
                </a:cubicBezTo>
                <a:cubicBezTo>
                  <a:pt x="345723" y="194084"/>
                  <a:pt x="343629" y="184940"/>
                  <a:pt x="342485" y="176938"/>
                </a:cubicBezTo>
                <a:cubicBezTo>
                  <a:pt x="337533" y="139218"/>
                  <a:pt x="334103" y="101307"/>
                  <a:pt x="328579" y="63586"/>
                </a:cubicBezTo>
                <a:cubicBezTo>
                  <a:pt x="325530" y="43011"/>
                  <a:pt x="322862" y="21485"/>
                  <a:pt x="314480" y="2816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564DEED3-BC52-4F15-8426-D33275CB0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20000" y="-1"/>
            <a:ext cx="874716" cy="6858001"/>
            <a:chOff x="7620000" y="-1"/>
            <a:chExt cx="874716" cy="6858001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37D94AD-9CD7-4F7F-B13A-399B37840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F6D3FDC-6FDD-4615-B246-1FC651E95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EA2E060-53F8-0C46-CDEF-4316DE809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568F-8B8C-4260-B412-6C7940788A4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1739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70A48D59-8581-41F7-B529-F4617FE07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6BF298-B09C-5965-C754-BD86724A4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109" y="1465506"/>
            <a:ext cx="4518134" cy="2127455"/>
          </a:xfrm>
        </p:spPr>
        <p:txBody>
          <a:bodyPr anchor="b">
            <a:norm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Ausrüstung im Sportschießen</a:t>
            </a:r>
          </a:p>
        </p:txBody>
      </p:sp>
      <p:sp>
        <p:nvSpPr>
          <p:cNvPr id="15" name="Content Placeholder 14" hidden="1">
            <a:extLst>
              <a:ext uri="{FF2B5EF4-FFF2-40B4-BE49-F238E27FC236}">
                <a16:creationId xmlns:a16="http://schemas.microsoft.com/office/drawing/2014/main" id="{DB898C18-D77D-0991-6386-5D844DE003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665223" y="2777880"/>
            <a:ext cx="4518134" cy="2457511"/>
          </a:xfrm>
        </p:spPr>
        <p:txBody>
          <a:bodyPr>
            <a:normAutofit/>
          </a:bodyPr>
          <a:lstStyle/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9" name="Grafik 8" descr="Ein Bild, das Kleidung, Jacke, Mantel, Oberbekleidung enthält.&#10;&#10;Automatisch generierte Beschreibung">
            <a:extLst>
              <a:ext uri="{FF2B5EF4-FFF2-40B4-BE49-F238E27FC236}">
                <a16:creationId xmlns:a16="http://schemas.microsoft.com/office/drawing/2014/main" id="{2690E452-7CDF-3CCC-B8E1-69CD314D84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" r="1466" b="-3"/>
          <a:stretch/>
        </p:blipFill>
        <p:spPr>
          <a:xfrm>
            <a:off x="5832000" y="10"/>
            <a:ext cx="3184061" cy="3089532"/>
          </a:xfrm>
          <a:prstGeom prst="rect">
            <a:avLst/>
          </a:prstGeom>
        </p:spPr>
      </p:pic>
      <p:pic>
        <p:nvPicPr>
          <p:cNvPr id="11" name="Grafik 10" descr="Ein Bild, das Schuh, Straßenschuh, Sneaker, Schuhwerk enthält.&#10;&#10;Automatisch generierte Beschreibung">
            <a:extLst>
              <a:ext uri="{FF2B5EF4-FFF2-40B4-BE49-F238E27FC236}">
                <a16:creationId xmlns:a16="http://schemas.microsoft.com/office/drawing/2014/main" id="{FE4B196D-72CB-3468-6D49-0BDD40D30E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9" r="15411" b="3"/>
          <a:stretch/>
        </p:blipFill>
        <p:spPr>
          <a:xfrm>
            <a:off x="9007941" y="3"/>
            <a:ext cx="3184061" cy="3089543"/>
          </a:xfrm>
          <a:prstGeom prst="rect">
            <a:avLst/>
          </a:prstGeom>
        </p:spPr>
      </p:pic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B1E86101-1497-99A1-2C3E-04BD34C390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9" r="2328" b="1"/>
          <a:stretch/>
        </p:blipFill>
        <p:spPr>
          <a:xfrm>
            <a:off x="9007941" y="3089540"/>
            <a:ext cx="3184059" cy="3768460"/>
          </a:xfrm>
          <a:prstGeom prst="rect">
            <a:avLst/>
          </a:prstGeom>
        </p:spPr>
      </p:pic>
      <p:pic>
        <p:nvPicPr>
          <p:cNvPr id="7" name="Grafik 6" descr="Ein Bild, das Kleidung, Hose, Tasche, Person enthält.&#10;&#10;Automatisch generierte Beschreibung">
            <a:extLst>
              <a:ext uri="{FF2B5EF4-FFF2-40B4-BE49-F238E27FC236}">
                <a16:creationId xmlns:a16="http://schemas.microsoft.com/office/drawing/2014/main" id="{348333B5-99D8-D8FD-D368-22C3E6F082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845"/>
          <a:stretch/>
        </p:blipFill>
        <p:spPr>
          <a:xfrm>
            <a:off x="5832001" y="3077010"/>
            <a:ext cx="3184053" cy="378099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9F8E77D-EF61-4552-BF91-E9050C9B9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07949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67F2066-0253-4771-A5F6-68111E1FE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32000" y="3077010"/>
            <a:ext cx="6360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B18094C-86F5-5C92-75DE-4133A0F38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568F-8B8C-4260-B412-6C7940788A4F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40944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medien 4" title="Was brauche ich zum Schießen? Ausrüstung erklärt.">
            <a:hlinkClick r:id="" action="ppaction://media"/>
            <a:extLst>
              <a:ext uri="{FF2B5EF4-FFF2-40B4-BE49-F238E27FC236}">
                <a16:creationId xmlns:a16="http://schemas.microsoft.com/office/drawing/2014/main" id="{FB2F2392-A903-5873-5CB5-17A33E47CA4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16000" y="558800"/>
            <a:ext cx="10160000" cy="5740400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BBF3F0B-194D-FAD7-05DA-C15715650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568F-8B8C-4260-B412-6C7940788A4F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78188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5EA704-4B09-4D60-DF4A-710CE877A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1428E1-1C8F-3644-74F3-F3498B561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6228" y="1110343"/>
            <a:ext cx="4887686" cy="2606448"/>
          </a:xfrm>
        </p:spPr>
        <p:txBody>
          <a:bodyPr>
            <a:noAutofit/>
          </a:bodyPr>
          <a:lstStyle/>
          <a:p>
            <a:pPr marL="0" indent="0" algn="ctr">
              <a:lnSpc>
                <a:spcPct val="300000"/>
              </a:lnSpc>
              <a:buNone/>
            </a:pPr>
            <a:r>
              <a:rPr lang="de-DE" sz="4400" b="1" dirty="0">
                <a:solidFill>
                  <a:schemeClr val="bg1"/>
                </a:solidFill>
              </a:rPr>
              <a:t>Danke für eure Aufmerksamkeit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5ECAC8F-164F-63D2-D217-2CDA53DC9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568F-8B8C-4260-B412-6C7940788A4F}" type="slidenum">
              <a:rPr lang="de-DE" smtClean="0"/>
              <a:t>22</a:t>
            </a:fld>
            <a:endParaRPr lang="de-DE"/>
          </a:p>
        </p:txBody>
      </p:sp>
      <p:pic>
        <p:nvPicPr>
          <p:cNvPr id="8" name="Fat guy shooting Meme (1)">
            <a:hlinkClick r:id="" action="ppaction://media"/>
            <a:extLst>
              <a:ext uri="{FF2B5EF4-FFF2-40B4-BE49-F238E27FC236}">
                <a16:creationId xmlns:a16="http://schemas.microsoft.com/office/drawing/2014/main" id="{6DF89D1C-109D-DEE8-CA24-5AD9678316D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3961" y="636814"/>
            <a:ext cx="62484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201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90A31B0-8C27-FD60-408C-7E58069BC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825" y="1641752"/>
            <a:ext cx="4391024" cy="1323439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Die </a:t>
            </a:r>
            <a:r>
              <a:rPr lang="en-US" sz="4000" dirty="0" err="1">
                <a:solidFill>
                  <a:schemeClr val="bg1"/>
                </a:solidFill>
              </a:rPr>
              <a:t>Geschichte</a:t>
            </a:r>
            <a:r>
              <a:rPr lang="en-US" sz="4000" dirty="0">
                <a:solidFill>
                  <a:schemeClr val="bg1"/>
                </a:solidFill>
              </a:rPr>
              <a:t> des </a:t>
            </a:r>
            <a:r>
              <a:rPr lang="en-US" sz="4000" dirty="0" err="1">
                <a:solidFill>
                  <a:schemeClr val="bg1"/>
                </a:solidFill>
              </a:rPr>
              <a:t>Schießsports</a:t>
            </a:r>
            <a:endParaRPr lang="de-DE" sz="4000" dirty="0">
              <a:solidFill>
                <a:schemeClr val="bg1"/>
              </a:solidFill>
            </a:endParaRPr>
          </a:p>
        </p:txBody>
      </p:sp>
      <p:pic>
        <p:nvPicPr>
          <p:cNvPr id="5" name="Grafik 4" descr="Ein Bild, das Kleidung, Mann, Fabrik, Person enthält.&#10;&#10;Automatisch generierte Beschreibung">
            <a:extLst>
              <a:ext uri="{FF2B5EF4-FFF2-40B4-BE49-F238E27FC236}">
                <a16:creationId xmlns:a16="http://schemas.microsoft.com/office/drawing/2014/main" id="{DC4F95D1-6529-352A-B3C8-27FC18351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1" r="13143" b="1"/>
          <a:stretch/>
        </p:blipFill>
        <p:spPr>
          <a:xfrm>
            <a:off x="827088" y="1498600"/>
            <a:ext cx="5260975" cy="4676775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grpSp>
        <p:nvGrpSpPr>
          <p:cNvPr id="25" name="Group 11">
            <a:extLst>
              <a:ext uri="{FF2B5EF4-FFF2-40B4-BE49-F238E27FC236}">
                <a16:creationId xmlns:a16="http://schemas.microsoft.com/office/drawing/2014/main" id="{0EAC7AFE-68C0-41EB-A1C7-108E60D7C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7088" y="4795537"/>
            <a:ext cx="5260975" cy="1410656"/>
            <a:chOff x="827088" y="4795537"/>
            <a:chExt cx="5260975" cy="1410656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27393A7-D6DA-410B-8699-AA56B57BF7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7088" y="4795537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EC44C88-69E3-42EE-86E8-9B45F712B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7088" y="4795537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A11A5F-E3EA-5D6B-4558-49751F9B4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1826" y="3146400"/>
            <a:ext cx="4391024" cy="2682000"/>
          </a:xfrm>
        </p:spPr>
        <p:txBody>
          <a:bodyPr>
            <a:normAutofit/>
          </a:bodyPr>
          <a:lstStyle/>
          <a:p>
            <a:r>
              <a:rPr lang="de-DE" sz="2400">
                <a:solidFill>
                  <a:schemeClr val="bg1">
                    <a:alpha val="80000"/>
                  </a:schemeClr>
                </a:solidFill>
                <a:latin typeface="+mj-lt"/>
                <a:ea typeface="+mj-ea"/>
                <a:cs typeface="+mj-cs"/>
              </a:rPr>
              <a:t>Im 15ten Jhd. fand der erste bezeugte Schützenwettbewerb in Zürich (Schweiz) statt</a:t>
            </a:r>
          </a:p>
          <a:p>
            <a:r>
              <a:rPr lang="de-DE" sz="2400">
                <a:solidFill>
                  <a:schemeClr val="bg1">
                    <a:alpha val="80000"/>
                  </a:schemeClr>
                </a:solidFill>
                <a:latin typeface="+mj-lt"/>
                <a:ea typeface="+mj-ea"/>
                <a:cs typeface="+mj-cs"/>
              </a:rPr>
              <a:t>Erfindung des Schießpulvers, dadurch Unterteilung in Armbrust – und Feuerschützen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EF2A256-F255-06AD-81BC-E9858C887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568F-8B8C-4260-B412-6C7940788A4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05639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D2FDB9-D492-F3ED-39AE-22C853AF7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3455821" cy="1616203"/>
          </a:xfrm>
        </p:spPr>
        <p:txBody>
          <a:bodyPr anchor="b">
            <a:normAutofit fontScale="90000"/>
          </a:bodyPr>
          <a:lstStyle/>
          <a:p>
            <a:r>
              <a:rPr lang="de-DE" sz="4000" dirty="0">
                <a:solidFill>
                  <a:schemeClr val="bg1"/>
                </a:solidFill>
              </a:rPr>
              <a:t>Die Geschichte des Schießsports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9C8C3C-BAFF-2FC4-D4B5-80170F84E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2533476"/>
            <a:ext cx="3455821" cy="3447832"/>
          </a:xfrm>
          <a:solidFill>
            <a:schemeClr val="tx1"/>
          </a:solidFill>
        </p:spPr>
        <p:txBody>
          <a:bodyPr anchor="t">
            <a:norm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1861 wurde der Deutsche Schützenbund in Gotha gegründet</a:t>
            </a:r>
          </a:p>
          <a:p>
            <a:r>
              <a:rPr lang="de-DE" sz="2000" dirty="0">
                <a:solidFill>
                  <a:schemeClr val="bg1"/>
                </a:solidFill>
              </a:rPr>
              <a:t>Eines der wichtigsten Ereignisse im Schießsport</a:t>
            </a:r>
          </a:p>
        </p:txBody>
      </p:sp>
      <p:pic>
        <p:nvPicPr>
          <p:cNvPr id="5" name="Grafik 4" descr="Ein Bild, das Bild, Pferd, Zeichnung, draußen enthält.&#10;&#10;Automatisch generierte Beschreibung">
            <a:extLst>
              <a:ext uri="{FF2B5EF4-FFF2-40B4-BE49-F238E27FC236}">
                <a16:creationId xmlns:a16="http://schemas.microsoft.com/office/drawing/2014/main" id="{6B4421A6-16BD-4488-A917-B42B93D763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72" y="1413024"/>
            <a:ext cx="6389346" cy="4041262"/>
          </a:xfrm>
          <a:prstGeom prst="rect">
            <a:avLst/>
          </a:prstGeom>
        </p:spPr>
      </p:pic>
      <p:grpSp>
        <p:nvGrpSpPr>
          <p:cNvPr id="16" name="Group 9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1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CD9A2B4-05C2-F8B1-ACDB-38C0A162F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568F-8B8C-4260-B412-6C7940788A4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69869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35FA909-3F24-448C-A8BC-7CF77F62F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7C25B50-DDB1-7EF1-CF20-20E1E7FCD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752"/>
            <a:ext cx="6140449" cy="1323439"/>
          </a:xfrm>
        </p:spPr>
        <p:txBody>
          <a:bodyPr anchor="t">
            <a:normAutofit/>
          </a:bodyPr>
          <a:lstStyle/>
          <a:p>
            <a:r>
              <a:rPr lang="de-DE" sz="4000" dirty="0">
                <a:solidFill>
                  <a:schemeClr val="bg1"/>
                </a:solidFill>
              </a:rPr>
              <a:t>Die Geschichte des Schießsports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C86E92-7723-3286-2942-170DCAE75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46400"/>
            <a:ext cx="6140449" cy="2862288"/>
          </a:xfrm>
        </p:spPr>
        <p:txBody>
          <a:bodyPr>
            <a:normAutofit/>
          </a:bodyPr>
          <a:lstStyle/>
          <a:p>
            <a:r>
              <a:rPr lang="de-DE" sz="2400">
                <a:solidFill>
                  <a:schemeClr val="bg1">
                    <a:alpha val="80000"/>
                  </a:schemeClr>
                </a:solidFill>
                <a:latin typeface="+mj-lt"/>
                <a:ea typeface="+mj-ea"/>
                <a:cs typeface="+mj-cs"/>
              </a:rPr>
              <a:t>Baron Pierre de Coubertin, begeisterter Schütze und Olympia-Neugründer sorgt für Aufnahme des Schießens in den olympischen Wettbewerb</a:t>
            </a:r>
          </a:p>
        </p:txBody>
      </p:sp>
      <p:pic>
        <p:nvPicPr>
          <p:cNvPr id="5" name="Grafik 4" descr="Ein Bild, das Kleidung, Menschliches Gesicht, Person, Hut enthält.&#10;&#10;Automatisch generierte Beschreibung">
            <a:extLst>
              <a:ext uri="{FF2B5EF4-FFF2-40B4-BE49-F238E27FC236}">
                <a16:creationId xmlns:a16="http://schemas.microsoft.com/office/drawing/2014/main" id="{38C99B0A-4388-8360-9C59-B2305C57F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5"/>
          <a:stretch/>
        </p:blipFill>
        <p:spPr>
          <a:xfrm>
            <a:off x="7668829" y="-1"/>
            <a:ext cx="4543953" cy="6858002"/>
          </a:xfrm>
          <a:custGeom>
            <a:avLst/>
            <a:gdLst/>
            <a:ahLst/>
            <a:cxnLst/>
            <a:rect l="l" t="t" r="r" b="b"/>
            <a:pathLst>
              <a:path w="4543953" h="6858002">
                <a:moveTo>
                  <a:pt x="248638" y="6438981"/>
                </a:moveTo>
                <a:cubicBezTo>
                  <a:pt x="258140" y="6444077"/>
                  <a:pt x="265617" y="6451650"/>
                  <a:pt x="268569" y="6463841"/>
                </a:cubicBezTo>
                <a:lnTo>
                  <a:pt x="268572" y="6463849"/>
                </a:lnTo>
                <a:lnTo>
                  <a:pt x="279556" y="6508052"/>
                </a:lnTo>
                <a:lnTo>
                  <a:pt x="282367" y="6513012"/>
                </a:lnTo>
                <a:lnTo>
                  <a:pt x="284834" y="6521804"/>
                </a:lnTo>
                <a:lnTo>
                  <a:pt x="301172" y="6546195"/>
                </a:lnTo>
                <a:lnTo>
                  <a:pt x="301172" y="6546194"/>
                </a:lnTo>
                <a:lnTo>
                  <a:pt x="282367" y="6513012"/>
                </a:lnTo>
                <a:lnTo>
                  <a:pt x="268572" y="6463849"/>
                </a:lnTo>
                <a:lnTo>
                  <a:pt x="268569" y="6463840"/>
                </a:lnTo>
                <a:close/>
                <a:moveTo>
                  <a:pt x="332842" y="2836172"/>
                </a:moveTo>
                <a:lnTo>
                  <a:pt x="332842" y="2836173"/>
                </a:lnTo>
                <a:cubicBezTo>
                  <a:pt x="336914" y="2839983"/>
                  <a:pt x="340200" y="2844317"/>
                  <a:pt x="341533" y="2848794"/>
                </a:cubicBezTo>
                <a:cubicBezTo>
                  <a:pt x="348200" y="2870416"/>
                  <a:pt x="356392" y="2892181"/>
                  <a:pt x="361441" y="2914328"/>
                </a:cubicBezTo>
                <a:lnTo>
                  <a:pt x="366072" y="2947863"/>
                </a:lnTo>
                <a:lnTo>
                  <a:pt x="362488" y="2982148"/>
                </a:lnTo>
                <a:cubicBezTo>
                  <a:pt x="354392" y="3014153"/>
                  <a:pt x="350582" y="3045777"/>
                  <a:pt x="350796" y="3077401"/>
                </a:cubicBezTo>
                <a:lnTo>
                  <a:pt x="350796" y="3077402"/>
                </a:lnTo>
                <a:lnTo>
                  <a:pt x="350796" y="3077402"/>
                </a:lnTo>
                <a:cubicBezTo>
                  <a:pt x="351010" y="3109026"/>
                  <a:pt x="355249" y="3140650"/>
                  <a:pt x="363250" y="3172655"/>
                </a:cubicBezTo>
                <a:cubicBezTo>
                  <a:pt x="389159" y="3276481"/>
                  <a:pt x="416591" y="3380306"/>
                  <a:pt x="410877" y="3489468"/>
                </a:cubicBezTo>
                <a:cubicBezTo>
                  <a:pt x="409925" y="3507564"/>
                  <a:pt x="421546" y="3529091"/>
                  <a:pt x="432976" y="3544714"/>
                </a:cubicBezTo>
                <a:cubicBezTo>
                  <a:pt x="438406" y="3552191"/>
                  <a:pt x="442585" y="3557716"/>
                  <a:pt x="445520" y="3562321"/>
                </a:cubicBezTo>
                <a:lnTo>
                  <a:pt x="450598" y="3574408"/>
                </a:lnTo>
                <a:lnTo>
                  <a:pt x="448246" y="3587174"/>
                </a:lnTo>
                <a:cubicBezTo>
                  <a:pt x="446228" y="3592232"/>
                  <a:pt x="442978" y="3598435"/>
                  <a:pt x="438500" y="3606817"/>
                </a:cubicBezTo>
                <a:cubicBezTo>
                  <a:pt x="434118" y="3614819"/>
                  <a:pt x="431452" y="3624725"/>
                  <a:pt x="424974" y="3630632"/>
                </a:cubicBezTo>
                <a:cubicBezTo>
                  <a:pt x="408496" y="3645682"/>
                  <a:pt x="402257" y="3662494"/>
                  <a:pt x="400733" y="3680163"/>
                </a:cubicBezTo>
                <a:lnTo>
                  <a:pt x="400733" y="3680164"/>
                </a:lnTo>
                <a:lnTo>
                  <a:pt x="400733" y="3680164"/>
                </a:lnTo>
                <a:lnTo>
                  <a:pt x="404781" y="3734838"/>
                </a:lnTo>
                <a:lnTo>
                  <a:pt x="404399" y="3754652"/>
                </a:lnTo>
                <a:cubicBezTo>
                  <a:pt x="398399" y="3767130"/>
                  <a:pt x="396447" y="3778655"/>
                  <a:pt x="398042" y="3789776"/>
                </a:cubicBezTo>
                <a:lnTo>
                  <a:pt x="398042" y="3789776"/>
                </a:lnTo>
                <a:lnTo>
                  <a:pt x="398042" y="3789777"/>
                </a:lnTo>
                <a:cubicBezTo>
                  <a:pt x="399638" y="3800897"/>
                  <a:pt x="404781" y="3811614"/>
                  <a:pt x="412973" y="3822473"/>
                </a:cubicBezTo>
                <a:lnTo>
                  <a:pt x="427308" y="3852620"/>
                </a:lnTo>
                <a:lnTo>
                  <a:pt x="426528" y="3868764"/>
                </a:lnTo>
                <a:cubicBezTo>
                  <a:pt x="425070" y="3874229"/>
                  <a:pt x="422307" y="3879766"/>
                  <a:pt x="417925" y="3885338"/>
                </a:cubicBezTo>
                <a:cubicBezTo>
                  <a:pt x="398494" y="3910104"/>
                  <a:pt x="388302" y="3935727"/>
                  <a:pt x="386040" y="3962159"/>
                </a:cubicBezTo>
                <a:lnTo>
                  <a:pt x="386040" y="3962160"/>
                </a:lnTo>
                <a:lnTo>
                  <a:pt x="386040" y="3962160"/>
                </a:lnTo>
                <a:cubicBezTo>
                  <a:pt x="383778" y="3988593"/>
                  <a:pt x="389446" y="4015835"/>
                  <a:pt x="401733" y="4043840"/>
                </a:cubicBezTo>
                <a:lnTo>
                  <a:pt x="416855" y="4103826"/>
                </a:lnTo>
                <a:lnTo>
                  <a:pt x="414887" y="4134256"/>
                </a:lnTo>
                <a:cubicBezTo>
                  <a:pt x="413045" y="4144498"/>
                  <a:pt x="409973" y="4154857"/>
                  <a:pt x="405543" y="4165383"/>
                </a:cubicBezTo>
                <a:cubicBezTo>
                  <a:pt x="402114" y="4173480"/>
                  <a:pt x="401543" y="4182767"/>
                  <a:pt x="401638" y="4192387"/>
                </a:cubicBezTo>
                <a:lnTo>
                  <a:pt x="401638" y="4192388"/>
                </a:lnTo>
                <a:lnTo>
                  <a:pt x="401638" y="4192388"/>
                </a:lnTo>
                <a:lnTo>
                  <a:pt x="401733" y="4221391"/>
                </a:lnTo>
                <a:lnTo>
                  <a:pt x="396017" y="4253014"/>
                </a:lnTo>
                <a:cubicBezTo>
                  <a:pt x="383824" y="4277401"/>
                  <a:pt x="368204" y="4300070"/>
                  <a:pt x="356201" y="4324645"/>
                </a:cubicBezTo>
                <a:cubicBezTo>
                  <a:pt x="350487" y="4336457"/>
                  <a:pt x="347439" y="4350554"/>
                  <a:pt x="347247" y="4363890"/>
                </a:cubicBezTo>
                <a:lnTo>
                  <a:pt x="347247" y="4363891"/>
                </a:lnTo>
                <a:lnTo>
                  <a:pt x="347247" y="4363891"/>
                </a:lnTo>
                <a:cubicBezTo>
                  <a:pt x="346295" y="4403326"/>
                  <a:pt x="346295" y="4442762"/>
                  <a:pt x="348009" y="4482005"/>
                </a:cubicBezTo>
                <a:cubicBezTo>
                  <a:pt x="350677" y="4546777"/>
                  <a:pt x="351249" y="4612501"/>
                  <a:pt x="408019" y="4659175"/>
                </a:cubicBezTo>
                <a:cubicBezTo>
                  <a:pt x="412591" y="4662987"/>
                  <a:pt x="415259" y="4671177"/>
                  <a:pt x="416021" y="4677656"/>
                </a:cubicBezTo>
                <a:cubicBezTo>
                  <a:pt x="419640" y="4707565"/>
                  <a:pt x="420022" y="4738236"/>
                  <a:pt x="425928" y="4767765"/>
                </a:cubicBezTo>
                <a:lnTo>
                  <a:pt x="427237" y="4800483"/>
                </a:lnTo>
                <a:lnTo>
                  <a:pt x="412401" y="4828916"/>
                </a:lnTo>
                <a:cubicBezTo>
                  <a:pt x="395828" y="4846490"/>
                  <a:pt x="384397" y="4866958"/>
                  <a:pt x="382691" y="4889275"/>
                </a:cubicBezTo>
                <a:lnTo>
                  <a:pt x="382691" y="4889275"/>
                </a:lnTo>
                <a:lnTo>
                  <a:pt x="382691" y="4889276"/>
                </a:lnTo>
                <a:cubicBezTo>
                  <a:pt x="382122" y="4896714"/>
                  <a:pt x="382634" y="4904358"/>
                  <a:pt x="384396" y="4912169"/>
                </a:cubicBezTo>
                <a:lnTo>
                  <a:pt x="385799" y="4933805"/>
                </a:lnTo>
                <a:lnTo>
                  <a:pt x="381039" y="4952673"/>
                </a:lnTo>
                <a:cubicBezTo>
                  <a:pt x="376253" y="4964604"/>
                  <a:pt x="368680" y="4975511"/>
                  <a:pt x="360964" y="4987037"/>
                </a:cubicBezTo>
                <a:cubicBezTo>
                  <a:pt x="349725" y="5003801"/>
                  <a:pt x="335627" y="5022852"/>
                  <a:pt x="334485" y="5041521"/>
                </a:cubicBezTo>
                <a:cubicBezTo>
                  <a:pt x="332628" y="5073241"/>
                  <a:pt x="310088" y="5101639"/>
                  <a:pt x="308337" y="5133224"/>
                </a:cubicBezTo>
                <a:lnTo>
                  <a:pt x="308337" y="5133225"/>
                </a:lnTo>
                <a:lnTo>
                  <a:pt x="308337" y="5133225"/>
                </a:lnTo>
                <a:lnTo>
                  <a:pt x="315052" y="5166114"/>
                </a:lnTo>
                <a:lnTo>
                  <a:pt x="314362" y="5172090"/>
                </a:lnTo>
                <a:cubicBezTo>
                  <a:pt x="313481" y="5174400"/>
                  <a:pt x="312290" y="5176876"/>
                  <a:pt x="311814" y="5179067"/>
                </a:cubicBezTo>
                <a:lnTo>
                  <a:pt x="311814" y="5179068"/>
                </a:lnTo>
                <a:lnTo>
                  <a:pt x="311814" y="5179068"/>
                </a:lnTo>
                <a:cubicBezTo>
                  <a:pt x="304574" y="5214122"/>
                  <a:pt x="311624" y="5247079"/>
                  <a:pt x="335437" y="5272797"/>
                </a:cubicBezTo>
                <a:cubicBezTo>
                  <a:pt x="350964" y="5289657"/>
                  <a:pt x="359489" y="5307422"/>
                  <a:pt x="362870" y="5326163"/>
                </a:cubicBezTo>
                <a:lnTo>
                  <a:pt x="364317" y="5355014"/>
                </a:lnTo>
                <a:lnTo>
                  <a:pt x="359440" y="5385384"/>
                </a:lnTo>
                <a:cubicBezTo>
                  <a:pt x="356201" y="5398721"/>
                  <a:pt x="353915" y="5412057"/>
                  <a:pt x="351249" y="5425582"/>
                </a:cubicBezTo>
                <a:cubicBezTo>
                  <a:pt x="347439" y="5443870"/>
                  <a:pt x="343437" y="5462351"/>
                  <a:pt x="339627" y="5480637"/>
                </a:cubicBezTo>
                <a:cubicBezTo>
                  <a:pt x="337722" y="5489497"/>
                  <a:pt x="335151" y="5498832"/>
                  <a:pt x="335103" y="5507667"/>
                </a:cubicBezTo>
                <a:lnTo>
                  <a:pt x="335103" y="5507668"/>
                </a:lnTo>
                <a:lnTo>
                  <a:pt x="335103" y="5507668"/>
                </a:lnTo>
                <a:cubicBezTo>
                  <a:pt x="335056" y="5516503"/>
                  <a:pt x="337532" y="5524837"/>
                  <a:pt x="345723" y="5531694"/>
                </a:cubicBezTo>
                <a:lnTo>
                  <a:pt x="355869" y="5547578"/>
                </a:lnTo>
                <a:lnTo>
                  <a:pt x="346295" y="5562746"/>
                </a:lnTo>
                <a:cubicBezTo>
                  <a:pt x="303622" y="5600467"/>
                  <a:pt x="276951" y="5646189"/>
                  <a:pt x="275047" y="5704483"/>
                </a:cubicBezTo>
                <a:cubicBezTo>
                  <a:pt x="274665" y="5716485"/>
                  <a:pt x="271999" y="5728678"/>
                  <a:pt x="269141" y="5740488"/>
                </a:cubicBezTo>
                <a:cubicBezTo>
                  <a:pt x="267426" y="5747728"/>
                  <a:pt x="265520" y="5756493"/>
                  <a:pt x="260376" y="5760873"/>
                </a:cubicBezTo>
                <a:cubicBezTo>
                  <a:pt x="221133" y="5794974"/>
                  <a:pt x="193890" y="5837457"/>
                  <a:pt x="171981" y="5883751"/>
                </a:cubicBezTo>
                <a:cubicBezTo>
                  <a:pt x="164171" y="5900323"/>
                  <a:pt x="156361" y="5918042"/>
                  <a:pt x="154075" y="5935949"/>
                </a:cubicBezTo>
                <a:lnTo>
                  <a:pt x="154075" y="5935950"/>
                </a:lnTo>
                <a:lnTo>
                  <a:pt x="154075" y="5935950"/>
                </a:lnTo>
                <a:cubicBezTo>
                  <a:pt x="151789" y="5954618"/>
                  <a:pt x="155599" y="5974241"/>
                  <a:pt x="157695" y="5993292"/>
                </a:cubicBezTo>
                <a:cubicBezTo>
                  <a:pt x="158837" y="6004532"/>
                  <a:pt x="158647" y="6017486"/>
                  <a:pt x="164171" y="6026441"/>
                </a:cubicBezTo>
                <a:cubicBezTo>
                  <a:pt x="181508" y="6054826"/>
                  <a:pt x="200176" y="6082259"/>
                  <a:pt x="220371" y="6108739"/>
                </a:cubicBezTo>
                <a:lnTo>
                  <a:pt x="234064" y="6133315"/>
                </a:lnTo>
                <a:lnTo>
                  <a:pt x="230364" y="6143190"/>
                </a:lnTo>
                <a:cubicBezTo>
                  <a:pt x="227813" y="6146732"/>
                  <a:pt x="223895" y="6150697"/>
                  <a:pt x="218465" y="6155602"/>
                </a:cubicBezTo>
                <a:cubicBezTo>
                  <a:pt x="196176" y="6175797"/>
                  <a:pt x="184556" y="6200944"/>
                  <a:pt x="179794" y="6228756"/>
                </a:cubicBezTo>
                <a:cubicBezTo>
                  <a:pt x="172363" y="6272764"/>
                  <a:pt x="166077" y="6317151"/>
                  <a:pt x="162457" y="6361539"/>
                </a:cubicBezTo>
                <a:lnTo>
                  <a:pt x="162457" y="6361540"/>
                </a:lnTo>
                <a:lnTo>
                  <a:pt x="162457" y="6361540"/>
                </a:lnTo>
                <a:lnTo>
                  <a:pt x="162684" y="6365557"/>
                </a:lnTo>
                <a:lnTo>
                  <a:pt x="163946" y="6387910"/>
                </a:lnTo>
                <a:lnTo>
                  <a:pt x="166047" y="6392243"/>
                </a:lnTo>
                <a:lnTo>
                  <a:pt x="173364" y="6407333"/>
                </a:lnTo>
                <a:lnTo>
                  <a:pt x="173364" y="6407332"/>
                </a:lnTo>
                <a:lnTo>
                  <a:pt x="166047" y="6392243"/>
                </a:lnTo>
                <a:lnTo>
                  <a:pt x="163946" y="6387910"/>
                </a:lnTo>
                <a:lnTo>
                  <a:pt x="162684" y="6365557"/>
                </a:lnTo>
                <a:lnTo>
                  <a:pt x="162457" y="6361540"/>
                </a:lnTo>
                <a:lnTo>
                  <a:pt x="179794" y="6228757"/>
                </a:lnTo>
                <a:cubicBezTo>
                  <a:pt x="184556" y="6200945"/>
                  <a:pt x="196176" y="6175798"/>
                  <a:pt x="218465" y="6155603"/>
                </a:cubicBezTo>
                <a:cubicBezTo>
                  <a:pt x="229325" y="6145793"/>
                  <a:pt x="234135" y="6139745"/>
                  <a:pt x="234064" y="6133315"/>
                </a:cubicBezTo>
                <a:lnTo>
                  <a:pt x="234064" y="6133315"/>
                </a:lnTo>
                <a:lnTo>
                  <a:pt x="234064" y="6133314"/>
                </a:lnTo>
                <a:cubicBezTo>
                  <a:pt x="233993" y="6126884"/>
                  <a:pt x="229039" y="6120074"/>
                  <a:pt x="220371" y="6108738"/>
                </a:cubicBezTo>
                <a:cubicBezTo>
                  <a:pt x="200176" y="6082258"/>
                  <a:pt x="181508" y="6054825"/>
                  <a:pt x="164171" y="6026440"/>
                </a:cubicBezTo>
                <a:cubicBezTo>
                  <a:pt x="158647" y="6017485"/>
                  <a:pt x="158837" y="6004531"/>
                  <a:pt x="157695" y="5993291"/>
                </a:cubicBezTo>
                <a:cubicBezTo>
                  <a:pt x="156647" y="5983766"/>
                  <a:pt x="155171" y="5974097"/>
                  <a:pt x="154242" y="5964477"/>
                </a:cubicBezTo>
                <a:lnTo>
                  <a:pt x="154075" y="5935950"/>
                </a:lnTo>
                <a:lnTo>
                  <a:pt x="160957" y="5909351"/>
                </a:lnTo>
                <a:cubicBezTo>
                  <a:pt x="164171" y="5900611"/>
                  <a:pt x="168076" y="5892038"/>
                  <a:pt x="171981" y="5883752"/>
                </a:cubicBezTo>
                <a:cubicBezTo>
                  <a:pt x="193890" y="5837458"/>
                  <a:pt x="221133" y="5794975"/>
                  <a:pt x="260376" y="5760874"/>
                </a:cubicBezTo>
                <a:cubicBezTo>
                  <a:pt x="265520" y="5756494"/>
                  <a:pt x="267426" y="5747729"/>
                  <a:pt x="269141" y="5740489"/>
                </a:cubicBezTo>
                <a:cubicBezTo>
                  <a:pt x="271999" y="5728679"/>
                  <a:pt x="274665" y="5716486"/>
                  <a:pt x="275047" y="5704484"/>
                </a:cubicBezTo>
                <a:cubicBezTo>
                  <a:pt x="276951" y="5646190"/>
                  <a:pt x="303622" y="5600468"/>
                  <a:pt x="346295" y="5562747"/>
                </a:cubicBezTo>
                <a:cubicBezTo>
                  <a:pt x="352392" y="5557318"/>
                  <a:pt x="355774" y="5552508"/>
                  <a:pt x="355869" y="5547579"/>
                </a:cubicBezTo>
                <a:lnTo>
                  <a:pt x="355869" y="5547578"/>
                </a:lnTo>
                <a:lnTo>
                  <a:pt x="355869" y="5547578"/>
                </a:lnTo>
                <a:cubicBezTo>
                  <a:pt x="355964" y="5542649"/>
                  <a:pt x="352773" y="5537600"/>
                  <a:pt x="345723" y="5531693"/>
                </a:cubicBezTo>
                <a:cubicBezTo>
                  <a:pt x="341628" y="5528265"/>
                  <a:pt x="338961" y="5524467"/>
                  <a:pt x="337324" y="5520422"/>
                </a:cubicBezTo>
                <a:lnTo>
                  <a:pt x="335103" y="5507668"/>
                </a:lnTo>
                <a:lnTo>
                  <a:pt x="339627" y="5480638"/>
                </a:lnTo>
                <a:cubicBezTo>
                  <a:pt x="343437" y="5462352"/>
                  <a:pt x="347439" y="5443871"/>
                  <a:pt x="351249" y="5425583"/>
                </a:cubicBezTo>
                <a:cubicBezTo>
                  <a:pt x="353915" y="5412058"/>
                  <a:pt x="356201" y="5398722"/>
                  <a:pt x="359440" y="5385385"/>
                </a:cubicBezTo>
                <a:cubicBezTo>
                  <a:pt x="361965" y="5375003"/>
                  <a:pt x="363668" y="5364883"/>
                  <a:pt x="364317" y="5355015"/>
                </a:cubicBezTo>
                <a:lnTo>
                  <a:pt x="364317" y="5355014"/>
                </a:lnTo>
                <a:lnTo>
                  <a:pt x="364317" y="5355014"/>
                </a:lnTo>
                <a:cubicBezTo>
                  <a:pt x="366264" y="5325412"/>
                  <a:pt x="358727" y="5298086"/>
                  <a:pt x="335437" y="5272796"/>
                </a:cubicBezTo>
                <a:cubicBezTo>
                  <a:pt x="323531" y="5259937"/>
                  <a:pt x="315815" y="5245269"/>
                  <a:pt x="311981" y="5229433"/>
                </a:cubicBezTo>
                <a:lnTo>
                  <a:pt x="311814" y="5179068"/>
                </a:lnTo>
                <a:lnTo>
                  <a:pt x="314362" y="5172091"/>
                </a:lnTo>
                <a:cubicBezTo>
                  <a:pt x="315243" y="5169781"/>
                  <a:pt x="315814" y="5167638"/>
                  <a:pt x="315052" y="5166114"/>
                </a:cubicBezTo>
                <a:lnTo>
                  <a:pt x="315052" y="5166114"/>
                </a:lnTo>
                <a:lnTo>
                  <a:pt x="315052" y="5166113"/>
                </a:lnTo>
                <a:lnTo>
                  <a:pt x="308337" y="5133225"/>
                </a:lnTo>
                <a:lnTo>
                  <a:pt x="315482" y="5102461"/>
                </a:lnTo>
                <a:cubicBezTo>
                  <a:pt x="322817" y="5082339"/>
                  <a:pt x="333247" y="5062669"/>
                  <a:pt x="334485" y="5041522"/>
                </a:cubicBezTo>
                <a:cubicBezTo>
                  <a:pt x="335627" y="5022853"/>
                  <a:pt x="349725" y="5003802"/>
                  <a:pt x="360964" y="4987038"/>
                </a:cubicBezTo>
                <a:cubicBezTo>
                  <a:pt x="372538" y="4969748"/>
                  <a:pt x="383790" y="4953853"/>
                  <a:pt x="385799" y="4933805"/>
                </a:cubicBezTo>
                <a:lnTo>
                  <a:pt x="385799" y="4933805"/>
                </a:lnTo>
                <a:lnTo>
                  <a:pt x="385799" y="4933805"/>
                </a:lnTo>
                <a:cubicBezTo>
                  <a:pt x="386468" y="4927122"/>
                  <a:pt x="386111" y="4919979"/>
                  <a:pt x="384396" y="4912168"/>
                </a:cubicBezTo>
                <a:lnTo>
                  <a:pt x="382691" y="4889275"/>
                </a:lnTo>
                <a:lnTo>
                  <a:pt x="387469" y="4867614"/>
                </a:lnTo>
                <a:cubicBezTo>
                  <a:pt x="392589" y="4853636"/>
                  <a:pt x="401352" y="4840633"/>
                  <a:pt x="412401" y="4828917"/>
                </a:cubicBezTo>
                <a:cubicBezTo>
                  <a:pt x="420784" y="4819964"/>
                  <a:pt x="425356" y="4810581"/>
                  <a:pt x="427237" y="4800484"/>
                </a:cubicBezTo>
                <a:lnTo>
                  <a:pt x="427237" y="4800483"/>
                </a:lnTo>
                <a:lnTo>
                  <a:pt x="427237" y="4800483"/>
                </a:lnTo>
                <a:cubicBezTo>
                  <a:pt x="429119" y="4790386"/>
                  <a:pt x="428309" y="4779575"/>
                  <a:pt x="425928" y="4767764"/>
                </a:cubicBezTo>
                <a:cubicBezTo>
                  <a:pt x="420022" y="4738235"/>
                  <a:pt x="419640" y="4707564"/>
                  <a:pt x="416021" y="4677655"/>
                </a:cubicBezTo>
                <a:cubicBezTo>
                  <a:pt x="415259" y="4671176"/>
                  <a:pt x="412591" y="4662986"/>
                  <a:pt x="408019" y="4659174"/>
                </a:cubicBezTo>
                <a:cubicBezTo>
                  <a:pt x="351249" y="4612500"/>
                  <a:pt x="350677" y="4546776"/>
                  <a:pt x="348009" y="4482004"/>
                </a:cubicBezTo>
                <a:lnTo>
                  <a:pt x="347247" y="4363891"/>
                </a:lnTo>
                <a:lnTo>
                  <a:pt x="356201" y="4324646"/>
                </a:lnTo>
                <a:cubicBezTo>
                  <a:pt x="368204" y="4300071"/>
                  <a:pt x="383824" y="4277402"/>
                  <a:pt x="396017" y="4253015"/>
                </a:cubicBezTo>
                <a:cubicBezTo>
                  <a:pt x="400781" y="4243873"/>
                  <a:pt x="400971" y="4232061"/>
                  <a:pt x="401733" y="4221392"/>
                </a:cubicBezTo>
                <a:lnTo>
                  <a:pt x="401733" y="4221391"/>
                </a:lnTo>
                <a:lnTo>
                  <a:pt x="401733" y="4221391"/>
                </a:lnTo>
                <a:lnTo>
                  <a:pt x="401638" y="4192388"/>
                </a:lnTo>
                <a:lnTo>
                  <a:pt x="405543" y="4165384"/>
                </a:lnTo>
                <a:cubicBezTo>
                  <a:pt x="414402" y="4144333"/>
                  <a:pt x="417831" y="4123948"/>
                  <a:pt x="416855" y="4103826"/>
                </a:cubicBezTo>
                <a:lnTo>
                  <a:pt x="416855" y="4103826"/>
                </a:lnTo>
                <a:lnTo>
                  <a:pt x="416855" y="4103825"/>
                </a:lnTo>
                <a:cubicBezTo>
                  <a:pt x="415879" y="4083702"/>
                  <a:pt x="410497" y="4063842"/>
                  <a:pt x="401733" y="4043839"/>
                </a:cubicBezTo>
                <a:cubicBezTo>
                  <a:pt x="395590" y="4029837"/>
                  <a:pt x="391101" y="4016025"/>
                  <a:pt x="388431" y="4002410"/>
                </a:cubicBezTo>
                <a:lnTo>
                  <a:pt x="386040" y="3962160"/>
                </a:lnTo>
                <a:lnTo>
                  <a:pt x="395544" y="3923125"/>
                </a:lnTo>
                <a:cubicBezTo>
                  <a:pt x="400804" y="3910319"/>
                  <a:pt x="408210" y="3897722"/>
                  <a:pt x="417925" y="3885339"/>
                </a:cubicBezTo>
                <a:cubicBezTo>
                  <a:pt x="426689" y="3874195"/>
                  <a:pt x="428975" y="3863193"/>
                  <a:pt x="427308" y="3852620"/>
                </a:cubicBezTo>
                <a:lnTo>
                  <a:pt x="427308" y="3852620"/>
                </a:lnTo>
                <a:lnTo>
                  <a:pt x="427308" y="3852619"/>
                </a:lnTo>
                <a:cubicBezTo>
                  <a:pt x="425642" y="3842046"/>
                  <a:pt x="420022" y="3831902"/>
                  <a:pt x="412973" y="3822472"/>
                </a:cubicBezTo>
                <a:lnTo>
                  <a:pt x="398042" y="3789776"/>
                </a:lnTo>
                <a:lnTo>
                  <a:pt x="404399" y="3754653"/>
                </a:lnTo>
                <a:cubicBezTo>
                  <a:pt x="407067" y="3749126"/>
                  <a:pt x="405733" y="3741316"/>
                  <a:pt x="404781" y="3734838"/>
                </a:cubicBezTo>
                <a:lnTo>
                  <a:pt x="404781" y="3734838"/>
                </a:lnTo>
                <a:lnTo>
                  <a:pt x="404781" y="3734837"/>
                </a:lnTo>
                <a:lnTo>
                  <a:pt x="400733" y="3680164"/>
                </a:lnTo>
                <a:lnTo>
                  <a:pt x="407246" y="3654416"/>
                </a:lnTo>
                <a:cubicBezTo>
                  <a:pt x="411056" y="3646123"/>
                  <a:pt x="416735" y="3638158"/>
                  <a:pt x="424974" y="3630633"/>
                </a:cubicBezTo>
                <a:cubicBezTo>
                  <a:pt x="431452" y="3624726"/>
                  <a:pt x="434118" y="3614820"/>
                  <a:pt x="438500" y="3606818"/>
                </a:cubicBezTo>
                <a:cubicBezTo>
                  <a:pt x="447455" y="3590054"/>
                  <a:pt x="451503" y="3582005"/>
                  <a:pt x="450598" y="3574409"/>
                </a:cubicBezTo>
                <a:lnTo>
                  <a:pt x="450598" y="3574408"/>
                </a:lnTo>
                <a:lnTo>
                  <a:pt x="450598" y="3574408"/>
                </a:lnTo>
                <a:cubicBezTo>
                  <a:pt x="449693" y="3566811"/>
                  <a:pt x="443835" y="3559668"/>
                  <a:pt x="432976" y="3544713"/>
                </a:cubicBezTo>
                <a:cubicBezTo>
                  <a:pt x="421546" y="3529090"/>
                  <a:pt x="409925" y="3507563"/>
                  <a:pt x="410877" y="3489467"/>
                </a:cubicBezTo>
                <a:cubicBezTo>
                  <a:pt x="416591" y="3380305"/>
                  <a:pt x="389159" y="3276480"/>
                  <a:pt x="363250" y="3172654"/>
                </a:cubicBezTo>
                <a:lnTo>
                  <a:pt x="350796" y="3077402"/>
                </a:lnTo>
                <a:lnTo>
                  <a:pt x="362488" y="2982149"/>
                </a:lnTo>
                <a:cubicBezTo>
                  <a:pt x="365441" y="2970576"/>
                  <a:pt x="366442" y="2959157"/>
                  <a:pt x="366072" y="2947863"/>
                </a:cubicBezTo>
                <a:lnTo>
                  <a:pt x="366072" y="2947863"/>
                </a:lnTo>
                <a:lnTo>
                  <a:pt x="366072" y="2947862"/>
                </a:lnTo>
                <a:cubicBezTo>
                  <a:pt x="364965" y="2913982"/>
                  <a:pt x="351534" y="2881226"/>
                  <a:pt x="341533" y="2848793"/>
                </a:cubicBezTo>
                <a:close/>
                <a:moveTo>
                  <a:pt x="817328" y="1508458"/>
                </a:moveTo>
                <a:lnTo>
                  <a:pt x="845421" y="1596213"/>
                </a:lnTo>
                <a:cubicBezTo>
                  <a:pt x="847898" y="1604978"/>
                  <a:pt x="846373" y="1615836"/>
                  <a:pt x="843517" y="1624980"/>
                </a:cubicBezTo>
                <a:cubicBezTo>
                  <a:pt x="833801" y="1656223"/>
                  <a:pt x="809415" y="1676036"/>
                  <a:pt x="786935" y="1697753"/>
                </a:cubicBezTo>
                <a:cubicBezTo>
                  <a:pt x="777029" y="1707279"/>
                  <a:pt x="769981" y="1720423"/>
                  <a:pt x="764267" y="1733188"/>
                </a:cubicBezTo>
                <a:cubicBezTo>
                  <a:pt x="749595" y="1766335"/>
                  <a:pt x="736452" y="1800246"/>
                  <a:pt x="722546" y="1833775"/>
                </a:cubicBezTo>
                <a:cubicBezTo>
                  <a:pt x="721212" y="1837013"/>
                  <a:pt x="717783" y="1839679"/>
                  <a:pt x="714925" y="1842158"/>
                </a:cubicBezTo>
                <a:cubicBezTo>
                  <a:pt x="684824" y="1866922"/>
                  <a:pt x="654535" y="1891497"/>
                  <a:pt x="624434" y="1916454"/>
                </a:cubicBezTo>
                <a:cubicBezTo>
                  <a:pt x="618720" y="1921216"/>
                  <a:pt x="614528" y="1928076"/>
                  <a:pt x="609004" y="1933219"/>
                </a:cubicBezTo>
                <a:cubicBezTo>
                  <a:pt x="601384" y="1940459"/>
                  <a:pt x="594143" y="1949603"/>
                  <a:pt x="584999" y="1953413"/>
                </a:cubicBezTo>
                <a:cubicBezTo>
                  <a:pt x="556234" y="1965224"/>
                  <a:pt x="543850" y="1987894"/>
                  <a:pt x="538516" y="2016469"/>
                </a:cubicBezTo>
                <a:cubicBezTo>
                  <a:pt x="533563" y="2042570"/>
                  <a:pt x="529371" y="2068669"/>
                  <a:pt x="523657" y="2094578"/>
                </a:cubicBezTo>
                <a:cubicBezTo>
                  <a:pt x="516799" y="2126201"/>
                  <a:pt x="509369" y="2157636"/>
                  <a:pt x="500986" y="2188879"/>
                </a:cubicBezTo>
                <a:cubicBezTo>
                  <a:pt x="497366" y="2202404"/>
                  <a:pt x="493176" y="2216692"/>
                  <a:pt x="485746" y="2228314"/>
                </a:cubicBezTo>
                <a:cubicBezTo>
                  <a:pt x="465171" y="2260890"/>
                  <a:pt x="451265" y="2295753"/>
                  <a:pt x="456789" y="2334044"/>
                </a:cubicBezTo>
                <a:cubicBezTo>
                  <a:pt x="461171" y="2364715"/>
                  <a:pt x="449931" y="2390434"/>
                  <a:pt x="432404" y="2409485"/>
                </a:cubicBezTo>
                <a:cubicBezTo>
                  <a:pt x="416497" y="2426822"/>
                  <a:pt x="410353" y="2444777"/>
                  <a:pt x="409472" y="2463017"/>
                </a:cubicBezTo>
                <a:lnTo>
                  <a:pt x="409472" y="2463018"/>
                </a:lnTo>
                <a:lnTo>
                  <a:pt x="409472" y="2463018"/>
                </a:lnTo>
                <a:cubicBezTo>
                  <a:pt x="408591" y="2481259"/>
                  <a:pt x="412972" y="2499786"/>
                  <a:pt x="418115" y="2518265"/>
                </a:cubicBezTo>
                <a:lnTo>
                  <a:pt x="421759" y="2545007"/>
                </a:lnTo>
                <a:lnTo>
                  <a:pt x="417545" y="2571034"/>
                </a:lnTo>
                <a:cubicBezTo>
                  <a:pt x="405543" y="2612945"/>
                  <a:pt x="372966" y="2640950"/>
                  <a:pt x="344391" y="2668001"/>
                </a:cubicBezTo>
                <a:cubicBezTo>
                  <a:pt x="320006" y="2691054"/>
                  <a:pt x="306290" y="2716963"/>
                  <a:pt x="296001" y="2745348"/>
                </a:cubicBezTo>
                <a:lnTo>
                  <a:pt x="296001" y="2745352"/>
                </a:lnTo>
                <a:lnTo>
                  <a:pt x="289670" y="2770758"/>
                </a:lnTo>
                <a:lnTo>
                  <a:pt x="290080" y="2778006"/>
                </a:lnTo>
                <a:lnTo>
                  <a:pt x="289301" y="2782305"/>
                </a:lnTo>
                <a:lnTo>
                  <a:pt x="290501" y="2785440"/>
                </a:lnTo>
                <a:lnTo>
                  <a:pt x="290929" y="2793023"/>
                </a:lnTo>
                <a:lnTo>
                  <a:pt x="300579" y="2811780"/>
                </a:lnTo>
                <a:lnTo>
                  <a:pt x="300582" y="2811787"/>
                </a:lnTo>
                <a:lnTo>
                  <a:pt x="300583" y="2811787"/>
                </a:lnTo>
                <a:lnTo>
                  <a:pt x="300579" y="2811780"/>
                </a:lnTo>
                <a:lnTo>
                  <a:pt x="290501" y="2785440"/>
                </a:lnTo>
                <a:lnTo>
                  <a:pt x="290080" y="2778006"/>
                </a:lnTo>
                <a:lnTo>
                  <a:pt x="296001" y="2745352"/>
                </a:lnTo>
                <a:lnTo>
                  <a:pt x="296001" y="2745349"/>
                </a:lnTo>
                <a:cubicBezTo>
                  <a:pt x="306290" y="2716964"/>
                  <a:pt x="320006" y="2691055"/>
                  <a:pt x="344391" y="2668002"/>
                </a:cubicBezTo>
                <a:cubicBezTo>
                  <a:pt x="372966" y="2640951"/>
                  <a:pt x="405543" y="2612946"/>
                  <a:pt x="417545" y="2571035"/>
                </a:cubicBezTo>
                <a:cubicBezTo>
                  <a:pt x="420117" y="2561986"/>
                  <a:pt x="421593" y="2553556"/>
                  <a:pt x="421760" y="2545007"/>
                </a:cubicBezTo>
                <a:lnTo>
                  <a:pt x="421759" y="2545007"/>
                </a:lnTo>
                <a:lnTo>
                  <a:pt x="421760" y="2545006"/>
                </a:lnTo>
                <a:cubicBezTo>
                  <a:pt x="421926" y="2536457"/>
                  <a:pt x="420783" y="2527790"/>
                  <a:pt x="418115" y="2518264"/>
                </a:cubicBezTo>
                <a:cubicBezTo>
                  <a:pt x="415544" y="2509025"/>
                  <a:pt x="413163" y="2499773"/>
                  <a:pt x="411535" y="2490551"/>
                </a:cubicBezTo>
                <a:lnTo>
                  <a:pt x="409472" y="2463018"/>
                </a:lnTo>
                <a:lnTo>
                  <a:pt x="415303" y="2435913"/>
                </a:lnTo>
                <a:cubicBezTo>
                  <a:pt x="418938" y="2426977"/>
                  <a:pt x="424451" y="2418154"/>
                  <a:pt x="432404" y="2409486"/>
                </a:cubicBezTo>
                <a:cubicBezTo>
                  <a:pt x="449931" y="2390435"/>
                  <a:pt x="461171" y="2364716"/>
                  <a:pt x="456789" y="2334045"/>
                </a:cubicBezTo>
                <a:cubicBezTo>
                  <a:pt x="451265" y="2295754"/>
                  <a:pt x="465171" y="2260891"/>
                  <a:pt x="485746" y="2228315"/>
                </a:cubicBezTo>
                <a:cubicBezTo>
                  <a:pt x="493176" y="2216693"/>
                  <a:pt x="497366" y="2202405"/>
                  <a:pt x="500986" y="2188880"/>
                </a:cubicBezTo>
                <a:cubicBezTo>
                  <a:pt x="509369" y="2157637"/>
                  <a:pt x="516799" y="2126202"/>
                  <a:pt x="523657" y="2094579"/>
                </a:cubicBezTo>
                <a:cubicBezTo>
                  <a:pt x="529371" y="2068670"/>
                  <a:pt x="533563" y="2042571"/>
                  <a:pt x="538516" y="2016470"/>
                </a:cubicBezTo>
                <a:cubicBezTo>
                  <a:pt x="543850" y="1987895"/>
                  <a:pt x="556234" y="1965225"/>
                  <a:pt x="584999" y="1953414"/>
                </a:cubicBezTo>
                <a:cubicBezTo>
                  <a:pt x="594143" y="1949604"/>
                  <a:pt x="601384" y="1940460"/>
                  <a:pt x="609004" y="1933220"/>
                </a:cubicBezTo>
                <a:cubicBezTo>
                  <a:pt x="614528" y="1928077"/>
                  <a:pt x="618720" y="1921217"/>
                  <a:pt x="624434" y="1916455"/>
                </a:cubicBezTo>
                <a:cubicBezTo>
                  <a:pt x="654535" y="1891498"/>
                  <a:pt x="684824" y="1866923"/>
                  <a:pt x="714925" y="1842159"/>
                </a:cubicBezTo>
                <a:cubicBezTo>
                  <a:pt x="717783" y="1839680"/>
                  <a:pt x="721212" y="1837014"/>
                  <a:pt x="722546" y="1833776"/>
                </a:cubicBezTo>
                <a:cubicBezTo>
                  <a:pt x="736452" y="1800247"/>
                  <a:pt x="749596" y="1766336"/>
                  <a:pt x="764267" y="1733189"/>
                </a:cubicBezTo>
                <a:cubicBezTo>
                  <a:pt x="769981" y="1720424"/>
                  <a:pt x="777029" y="1707280"/>
                  <a:pt x="786936" y="1697754"/>
                </a:cubicBezTo>
                <a:cubicBezTo>
                  <a:pt x="809416" y="1676037"/>
                  <a:pt x="833801" y="1656224"/>
                  <a:pt x="843517" y="1624981"/>
                </a:cubicBezTo>
                <a:cubicBezTo>
                  <a:pt x="846374" y="1615837"/>
                  <a:pt x="847899" y="1604979"/>
                  <a:pt x="845422" y="1596214"/>
                </a:cubicBezTo>
                <a:close/>
                <a:moveTo>
                  <a:pt x="792926" y="1453958"/>
                </a:moveTo>
                <a:lnTo>
                  <a:pt x="798723" y="1459073"/>
                </a:lnTo>
                <a:lnTo>
                  <a:pt x="807941" y="1481572"/>
                </a:lnTo>
                <a:lnTo>
                  <a:pt x="798724" y="1459074"/>
                </a:lnTo>
                <a:lnTo>
                  <a:pt x="798723" y="1459073"/>
                </a:lnTo>
                <a:lnTo>
                  <a:pt x="798723" y="1459073"/>
                </a:lnTo>
                <a:close/>
                <a:moveTo>
                  <a:pt x="779530" y="1268758"/>
                </a:moveTo>
                <a:lnTo>
                  <a:pt x="774363" y="1286069"/>
                </a:lnTo>
                <a:cubicBezTo>
                  <a:pt x="759789" y="1306930"/>
                  <a:pt x="753550" y="1328552"/>
                  <a:pt x="752025" y="1350627"/>
                </a:cubicBezTo>
                <a:lnTo>
                  <a:pt x="757620" y="1413840"/>
                </a:lnTo>
                <a:lnTo>
                  <a:pt x="752026" y="1350628"/>
                </a:lnTo>
                <a:cubicBezTo>
                  <a:pt x="753550" y="1328553"/>
                  <a:pt x="759790" y="1306930"/>
                  <a:pt x="774363" y="1286070"/>
                </a:cubicBezTo>
                <a:cubicBezTo>
                  <a:pt x="777506" y="1281689"/>
                  <a:pt x="779078" y="1275402"/>
                  <a:pt x="779530" y="1268758"/>
                </a:cubicBezTo>
                <a:close/>
                <a:moveTo>
                  <a:pt x="837801" y="773035"/>
                </a:moveTo>
                <a:lnTo>
                  <a:pt x="829801" y="854379"/>
                </a:lnTo>
                <a:cubicBezTo>
                  <a:pt x="827515" y="878956"/>
                  <a:pt x="826753" y="903722"/>
                  <a:pt x="798747" y="915343"/>
                </a:cubicBezTo>
                <a:cubicBezTo>
                  <a:pt x="794365" y="917059"/>
                  <a:pt x="791127" y="922773"/>
                  <a:pt x="788269" y="927155"/>
                </a:cubicBezTo>
                <a:cubicBezTo>
                  <a:pt x="744261" y="994785"/>
                  <a:pt x="745405" y="1030980"/>
                  <a:pt x="791889" y="1097087"/>
                </a:cubicBezTo>
                <a:cubicBezTo>
                  <a:pt x="796651" y="1103945"/>
                  <a:pt x="800081" y="1118613"/>
                  <a:pt x="796271" y="1123185"/>
                </a:cubicBezTo>
                <a:cubicBezTo>
                  <a:pt x="780459" y="1142617"/>
                  <a:pt x="773411" y="1162954"/>
                  <a:pt x="771553" y="1184029"/>
                </a:cubicBezTo>
                <a:cubicBezTo>
                  <a:pt x="773411" y="1162954"/>
                  <a:pt x="780460" y="1142618"/>
                  <a:pt x="796272" y="1123186"/>
                </a:cubicBezTo>
                <a:cubicBezTo>
                  <a:pt x="800082" y="1118614"/>
                  <a:pt x="796652" y="1103946"/>
                  <a:pt x="791890" y="1097088"/>
                </a:cubicBezTo>
                <a:cubicBezTo>
                  <a:pt x="745406" y="1030981"/>
                  <a:pt x="744262" y="994786"/>
                  <a:pt x="788270" y="927156"/>
                </a:cubicBezTo>
                <a:cubicBezTo>
                  <a:pt x="791128" y="922774"/>
                  <a:pt x="794366" y="917060"/>
                  <a:pt x="798748" y="915344"/>
                </a:cubicBezTo>
                <a:cubicBezTo>
                  <a:pt x="826753" y="903723"/>
                  <a:pt x="827515" y="878957"/>
                  <a:pt x="829801" y="854380"/>
                </a:cubicBezTo>
                <a:cubicBezTo>
                  <a:pt x="832277" y="827330"/>
                  <a:pt x="835515" y="800277"/>
                  <a:pt x="837801" y="773036"/>
                </a:cubicBezTo>
                <a:close/>
                <a:moveTo>
                  <a:pt x="782400" y="517851"/>
                </a:moveTo>
                <a:lnTo>
                  <a:pt x="791317" y="556047"/>
                </a:lnTo>
                <a:cubicBezTo>
                  <a:pt x="793413" y="564048"/>
                  <a:pt x="798937" y="572622"/>
                  <a:pt x="797795" y="580050"/>
                </a:cubicBezTo>
                <a:cubicBezTo>
                  <a:pt x="794461" y="601578"/>
                  <a:pt x="796890" y="622201"/>
                  <a:pt x="801176" y="642537"/>
                </a:cubicBezTo>
                <a:lnTo>
                  <a:pt x="813700" y="694928"/>
                </a:lnTo>
                <a:lnTo>
                  <a:pt x="801177" y="642538"/>
                </a:lnTo>
                <a:cubicBezTo>
                  <a:pt x="796891" y="622201"/>
                  <a:pt x="794462" y="601579"/>
                  <a:pt x="797796" y="580051"/>
                </a:cubicBezTo>
                <a:cubicBezTo>
                  <a:pt x="798938" y="572623"/>
                  <a:pt x="793414" y="564049"/>
                  <a:pt x="791318" y="556048"/>
                </a:cubicBezTo>
                <a:close/>
                <a:moveTo>
                  <a:pt x="769105" y="298169"/>
                </a:moveTo>
                <a:lnTo>
                  <a:pt x="783887" y="313533"/>
                </a:lnTo>
                <a:lnTo>
                  <a:pt x="786245" y="324058"/>
                </a:lnTo>
                <a:cubicBezTo>
                  <a:pt x="786031" y="328964"/>
                  <a:pt x="785126" y="334584"/>
                  <a:pt x="784459" y="338870"/>
                </a:cubicBezTo>
                <a:cubicBezTo>
                  <a:pt x="781601" y="357921"/>
                  <a:pt x="774363" y="376781"/>
                  <a:pt x="774553" y="395640"/>
                </a:cubicBezTo>
                <a:lnTo>
                  <a:pt x="778363" y="367328"/>
                </a:lnTo>
                <a:cubicBezTo>
                  <a:pt x="780506" y="357874"/>
                  <a:pt x="783031" y="348396"/>
                  <a:pt x="784460" y="338871"/>
                </a:cubicBezTo>
                <a:cubicBezTo>
                  <a:pt x="785794" y="330299"/>
                  <a:pt x="788080" y="316390"/>
                  <a:pt x="783888" y="313534"/>
                </a:cubicBezTo>
                <a:lnTo>
                  <a:pt x="783887" y="313533"/>
                </a:lnTo>
                <a:lnTo>
                  <a:pt x="783887" y="313533"/>
                </a:lnTo>
                <a:close/>
                <a:moveTo>
                  <a:pt x="761560" y="281568"/>
                </a:moveTo>
                <a:lnTo>
                  <a:pt x="766454" y="295415"/>
                </a:lnTo>
                <a:lnTo>
                  <a:pt x="766455" y="295415"/>
                </a:lnTo>
                <a:close/>
                <a:moveTo>
                  <a:pt x="774880" y="24486"/>
                </a:moveTo>
                <a:lnTo>
                  <a:pt x="777142" y="74129"/>
                </a:lnTo>
                <a:cubicBezTo>
                  <a:pt x="775758" y="100174"/>
                  <a:pt x="771253" y="125876"/>
                  <a:pt x="767023" y="151569"/>
                </a:cubicBezTo>
                <a:lnTo>
                  <a:pt x="766824" y="153388"/>
                </a:lnTo>
                <a:lnTo>
                  <a:pt x="763010" y="177271"/>
                </a:lnTo>
                <a:lnTo>
                  <a:pt x="758551" y="228944"/>
                </a:lnTo>
                <a:lnTo>
                  <a:pt x="758551" y="228948"/>
                </a:lnTo>
                <a:lnTo>
                  <a:pt x="758551" y="228949"/>
                </a:lnTo>
                <a:lnTo>
                  <a:pt x="758551" y="228944"/>
                </a:lnTo>
                <a:lnTo>
                  <a:pt x="766824" y="153388"/>
                </a:lnTo>
                <a:lnTo>
                  <a:pt x="771220" y="125861"/>
                </a:lnTo>
                <a:cubicBezTo>
                  <a:pt x="773910" y="108703"/>
                  <a:pt x="776220" y="91492"/>
                  <a:pt x="777143" y="74129"/>
                </a:cubicBezTo>
                <a:close/>
                <a:moveTo>
                  <a:pt x="313353" y="0"/>
                </a:moveTo>
                <a:lnTo>
                  <a:pt x="777461" y="0"/>
                </a:lnTo>
                <a:lnTo>
                  <a:pt x="774743" y="21486"/>
                </a:lnTo>
                <a:lnTo>
                  <a:pt x="777461" y="1"/>
                </a:lnTo>
                <a:lnTo>
                  <a:pt x="4543953" y="2"/>
                </a:lnTo>
                <a:lnTo>
                  <a:pt x="4543953" y="6858002"/>
                </a:lnTo>
                <a:lnTo>
                  <a:pt x="284400" y="6858002"/>
                </a:lnTo>
                <a:lnTo>
                  <a:pt x="284400" y="6858001"/>
                </a:lnTo>
                <a:lnTo>
                  <a:pt x="284400" y="6858001"/>
                </a:lnTo>
                <a:lnTo>
                  <a:pt x="278237" y="6812064"/>
                </a:lnTo>
                <a:lnTo>
                  <a:pt x="283011" y="6776800"/>
                </a:lnTo>
                <a:cubicBezTo>
                  <a:pt x="286107" y="6765164"/>
                  <a:pt x="290857" y="6753698"/>
                  <a:pt x="297715" y="6742553"/>
                </a:cubicBezTo>
                <a:cubicBezTo>
                  <a:pt x="306003" y="6729219"/>
                  <a:pt x="311147" y="6716169"/>
                  <a:pt x="311551" y="6702977"/>
                </a:cubicBezTo>
                <a:lnTo>
                  <a:pt x="311551" y="6702976"/>
                </a:lnTo>
                <a:lnTo>
                  <a:pt x="311551" y="6702976"/>
                </a:lnTo>
                <a:cubicBezTo>
                  <a:pt x="311956" y="6689783"/>
                  <a:pt x="307622" y="6676448"/>
                  <a:pt x="296953" y="6662541"/>
                </a:cubicBezTo>
                <a:cubicBezTo>
                  <a:pt x="293286" y="6657825"/>
                  <a:pt x="290989" y="6651967"/>
                  <a:pt x="289870" y="6645552"/>
                </a:cubicBezTo>
                <a:lnTo>
                  <a:pt x="289858" y="6625225"/>
                </a:lnTo>
                <a:lnTo>
                  <a:pt x="306480" y="6588626"/>
                </a:lnTo>
                <a:cubicBezTo>
                  <a:pt x="312576" y="6582147"/>
                  <a:pt x="318672" y="6575479"/>
                  <a:pt x="328959" y="6564621"/>
                </a:cubicBezTo>
                <a:lnTo>
                  <a:pt x="328959" y="6564620"/>
                </a:lnTo>
                <a:lnTo>
                  <a:pt x="306480" y="6588625"/>
                </a:lnTo>
                <a:cubicBezTo>
                  <a:pt x="298003" y="6597578"/>
                  <a:pt x="291954" y="6611342"/>
                  <a:pt x="289858" y="6625224"/>
                </a:cubicBezTo>
                <a:lnTo>
                  <a:pt x="289858" y="6625225"/>
                </a:lnTo>
                <a:lnTo>
                  <a:pt x="289858" y="6625225"/>
                </a:lnTo>
                <a:cubicBezTo>
                  <a:pt x="287762" y="6639108"/>
                  <a:pt x="289619" y="6653111"/>
                  <a:pt x="296953" y="6662542"/>
                </a:cubicBezTo>
                <a:cubicBezTo>
                  <a:pt x="302288" y="6669496"/>
                  <a:pt x="306038" y="6676306"/>
                  <a:pt x="308405" y="6683027"/>
                </a:cubicBezTo>
                <a:lnTo>
                  <a:pt x="311551" y="6702976"/>
                </a:lnTo>
                <a:lnTo>
                  <a:pt x="297715" y="6742552"/>
                </a:lnTo>
                <a:cubicBezTo>
                  <a:pt x="283999" y="6764841"/>
                  <a:pt x="278713" y="6788417"/>
                  <a:pt x="278237" y="6812063"/>
                </a:cubicBezTo>
                <a:lnTo>
                  <a:pt x="278237" y="6812064"/>
                </a:lnTo>
                <a:lnTo>
                  <a:pt x="278237" y="6812064"/>
                </a:lnTo>
                <a:lnTo>
                  <a:pt x="284400" y="6858001"/>
                </a:lnTo>
                <a:lnTo>
                  <a:pt x="112147" y="6858001"/>
                </a:lnTo>
                <a:lnTo>
                  <a:pt x="102447" y="6815516"/>
                </a:lnTo>
                <a:cubicBezTo>
                  <a:pt x="96923" y="6793035"/>
                  <a:pt x="87016" y="6771319"/>
                  <a:pt x="83396" y="6748458"/>
                </a:cubicBezTo>
                <a:cubicBezTo>
                  <a:pt x="74824" y="6694164"/>
                  <a:pt x="68728" y="6639488"/>
                  <a:pt x="61870" y="6584812"/>
                </a:cubicBezTo>
                <a:cubicBezTo>
                  <a:pt x="54821" y="6528424"/>
                  <a:pt x="47391" y="6472225"/>
                  <a:pt x="41105" y="6415833"/>
                </a:cubicBezTo>
                <a:cubicBezTo>
                  <a:pt x="37865" y="6384972"/>
                  <a:pt x="37295" y="6353919"/>
                  <a:pt x="34247" y="6323058"/>
                </a:cubicBezTo>
                <a:cubicBezTo>
                  <a:pt x="31579" y="6296005"/>
                  <a:pt x="26626" y="6269144"/>
                  <a:pt x="23386" y="6242093"/>
                </a:cubicBezTo>
                <a:cubicBezTo>
                  <a:pt x="20720" y="6218660"/>
                  <a:pt x="19196" y="6195037"/>
                  <a:pt x="16528" y="6171605"/>
                </a:cubicBezTo>
                <a:cubicBezTo>
                  <a:pt x="12148" y="6134075"/>
                  <a:pt x="7194" y="6096736"/>
                  <a:pt x="2622" y="6059397"/>
                </a:cubicBezTo>
                <a:lnTo>
                  <a:pt x="0" y="6041769"/>
                </a:lnTo>
                <a:lnTo>
                  <a:pt x="0" y="6000937"/>
                </a:lnTo>
                <a:lnTo>
                  <a:pt x="3670" y="5957595"/>
                </a:lnTo>
                <a:lnTo>
                  <a:pt x="0" y="5912511"/>
                </a:lnTo>
                <a:lnTo>
                  <a:pt x="0" y="5886401"/>
                </a:lnTo>
                <a:lnTo>
                  <a:pt x="1098" y="5864318"/>
                </a:lnTo>
                <a:cubicBezTo>
                  <a:pt x="7576" y="5839361"/>
                  <a:pt x="16720" y="5815169"/>
                  <a:pt x="24720" y="5790592"/>
                </a:cubicBezTo>
                <a:cubicBezTo>
                  <a:pt x="25672" y="5787924"/>
                  <a:pt x="25864" y="5784686"/>
                  <a:pt x="26434" y="5781830"/>
                </a:cubicBezTo>
                <a:cubicBezTo>
                  <a:pt x="29675" y="5765635"/>
                  <a:pt x="32913" y="5749634"/>
                  <a:pt x="35771" y="5733440"/>
                </a:cubicBezTo>
                <a:cubicBezTo>
                  <a:pt x="37295" y="5724678"/>
                  <a:pt x="37485" y="5715723"/>
                  <a:pt x="38819" y="5706959"/>
                </a:cubicBezTo>
                <a:cubicBezTo>
                  <a:pt x="44153" y="5673050"/>
                  <a:pt x="35199" y="5635711"/>
                  <a:pt x="58250" y="5606372"/>
                </a:cubicBezTo>
                <a:cubicBezTo>
                  <a:pt x="73110" y="5587321"/>
                  <a:pt x="69680" y="5568842"/>
                  <a:pt x="67394" y="5548460"/>
                </a:cubicBezTo>
                <a:cubicBezTo>
                  <a:pt x="65680" y="5533027"/>
                  <a:pt x="66252" y="5517215"/>
                  <a:pt x="66060" y="5501594"/>
                </a:cubicBezTo>
                <a:cubicBezTo>
                  <a:pt x="65490" y="5474161"/>
                  <a:pt x="65298" y="5446728"/>
                  <a:pt x="64346" y="5419295"/>
                </a:cubicBezTo>
                <a:cubicBezTo>
                  <a:pt x="63966" y="5410531"/>
                  <a:pt x="59202" y="5401579"/>
                  <a:pt x="59964" y="5393005"/>
                </a:cubicBezTo>
                <a:cubicBezTo>
                  <a:pt x="63584" y="5353379"/>
                  <a:pt x="69300" y="5313754"/>
                  <a:pt x="72538" y="5274129"/>
                </a:cubicBezTo>
                <a:cubicBezTo>
                  <a:pt x="74442" y="5251650"/>
                  <a:pt x="70824" y="5228597"/>
                  <a:pt x="73490" y="5206308"/>
                </a:cubicBezTo>
                <a:cubicBezTo>
                  <a:pt x="76538" y="5180591"/>
                  <a:pt x="84348" y="5155445"/>
                  <a:pt x="89113" y="5129916"/>
                </a:cubicBezTo>
                <a:cubicBezTo>
                  <a:pt x="90445" y="5122867"/>
                  <a:pt x="88731" y="5115057"/>
                  <a:pt x="88351" y="5107627"/>
                </a:cubicBezTo>
                <a:cubicBezTo>
                  <a:pt x="87968" y="5099245"/>
                  <a:pt x="87206" y="5091052"/>
                  <a:pt x="87016" y="5082670"/>
                </a:cubicBezTo>
                <a:cubicBezTo>
                  <a:pt x="86634" y="5057141"/>
                  <a:pt x="87206" y="5031614"/>
                  <a:pt x="85872" y="5006086"/>
                </a:cubicBezTo>
                <a:cubicBezTo>
                  <a:pt x="85110" y="4990465"/>
                  <a:pt x="77300" y="4974082"/>
                  <a:pt x="80158" y="4959602"/>
                </a:cubicBezTo>
                <a:cubicBezTo>
                  <a:pt x="85682" y="4930075"/>
                  <a:pt x="73300" y="4900546"/>
                  <a:pt x="83586" y="4871019"/>
                </a:cubicBezTo>
                <a:cubicBezTo>
                  <a:pt x="86634" y="4861873"/>
                  <a:pt x="79014" y="4849300"/>
                  <a:pt x="78634" y="4838250"/>
                </a:cubicBezTo>
                <a:cubicBezTo>
                  <a:pt x="77682" y="4810627"/>
                  <a:pt x="77872" y="4783004"/>
                  <a:pt x="78062" y="4755381"/>
                </a:cubicBezTo>
                <a:cubicBezTo>
                  <a:pt x="78252" y="4730614"/>
                  <a:pt x="75586" y="4704895"/>
                  <a:pt x="80920" y="4681083"/>
                </a:cubicBezTo>
                <a:cubicBezTo>
                  <a:pt x="86634" y="4656126"/>
                  <a:pt x="85872" y="4633647"/>
                  <a:pt x="79396" y="4609452"/>
                </a:cubicBezTo>
                <a:cubicBezTo>
                  <a:pt x="75014" y="4592878"/>
                  <a:pt x="74442" y="4575351"/>
                  <a:pt x="73110" y="4558207"/>
                </a:cubicBezTo>
                <a:cubicBezTo>
                  <a:pt x="71586" y="4539728"/>
                  <a:pt x="75586" y="4519343"/>
                  <a:pt x="69300" y="4502579"/>
                </a:cubicBezTo>
                <a:cubicBezTo>
                  <a:pt x="50629" y="4452665"/>
                  <a:pt x="46629" y="4401419"/>
                  <a:pt x="46629" y="4349222"/>
                </a:cubicBezTo>
                <a:cubicBezTo>
                  <a:pt x="46629" y="4339695"/>
                  <a:pt x="49295" y="4329979"/>
                  <a:pt x="52153" y="4320837"/>
                </a:cubicBezTo>
                <a:cubicBezTo>
                  <a:pt x="69300" y="4267493"/>
                  <a:pt x="67776" y="4213961"/>
                  <a:pt x="57297" y="4159667"/>
                </a:cubicBezTo>
                <a:cubicBezTo>
                  <a:pt x="55011" y="4148427"/>
                  <a:pt x="54629" y="4135854"/>
                  <a:pt x="56915" y="4124614"/>
                </a:cubicBezTo>
                <a:cubicBezTo>
                  <a:pt x="63584" y="4092989"/>
                  <a:pt x="74634" y="4062318"/>
                  <a:pt x="79396" y="4030503"/>
                </a:cubicBezTo>
                <a:cubicBezTo>
                  <a:pt x="87206" y="3977925"/>
                  <a:pt x="60918" y="3932394"/>
                  <a:pt x="43771" y="3885338"/>
                </a:cubicBezTo>
                <a:cubicBezTo>
                  <a:pt x="31627" y="3851761"/>
                  <a:pt x="8016" y="3821935"/>
                  <a:pt x="426" y="3786777"/>
                </a:cubicBezTo>
                <a:lnTo>
                  <a:pt x="0" y="3773897"/>
                </a:lnTo>
                <a:lnTo>
                  <a:pt x="0" y="3393882"/>
                </a:lnTo>
                <a:lnTo>
                  <a:pt x="11838" y="3359516"/>
                </a:lnTo>
                <a:cubicBezTo>
                  <a:pt x="14434" y="3346205"/>
                  <a:pt x="14910" y="3332774"/>
                  <a:pt x="12910" y="3318771"/>
                </a:cubicBezTo>
                <a:cubicBezTo>
                  <a:pt x="12243" y="3314104"/>
                  <a:pt x="9909" y="3308770"/>
                  <a:pt x="6718" y="3304079"/>
                </a:cubicBezTo>
                <a:lnTo>
                  <a:pt x="0" y="3297657"/>
                </a:lnTo>
                <a:lnTo>
                  <a:pt x="0" y="3207867"/>
                </a:lnTo>
                <a:lnTo>
                  <a:pt x="15553" y="3186771"/>
                </a:lnTo>
                <a:cubicBezTo>
                  <a:pt x="28483" y="3162329"/>
                  <a:pt x="30484" y="3134647"/>
                  <a:pt x="36341" y="3107500"/>
                </a:cubicBezTo>
                <a:cubicBezTo>
                  <a:pt x="41105" y="3085403"/>
                  <a:pt x="41295" y="3064827"/>
                  <a:pt x="38057" y="3042728"/>
                </a:cubicBezTo>
                <a:cubicBezTo>
                  <a:pt x="30817" y="2994722"/>
                  <a:pt x="41105" y="2948047"/>
                  <a:pt x="54249" y="2901943"/>
                </a:cubicBezTo>
                <a:cubicBezTo>
                  <a:pt x="63012" y="2871462"/>
                  <a:pt x="68346" y="2840219"/>
                  <a:pt x="77300" y="2809930"/>
                </a:cubicBezTo>
                <a:cubicBezTo>
                  <a:pt x="84158" y="2787259"/>
                  <a:pt x="92351" y="2764590"/>
                  <a:pt x="103399" y="2743826"/>
                </a:cubicBezTo>
                <a:cubicBezTo>
                  <a:pt x="119594" y="2713723"/>
                  <a:pt x="143978" y="2687436"/>
                  <a:pt x="137500" y="2649143"/>
                </a:cubicBezTo>
                <a:cubicBezTo>
                  <a:pt x="131786" y="2615421"/>
                  <a:pt x="143786" y="2584942"/>
                  <a:pt x="155217" y="2554079"/>
                </a:cubicBezTo>
                <a:cubicBezTo>
                  <a:pt x="163599" y="2531409"/>
                  <a:pt x="172173" y="2508742"/>
                  <a:pt x="177507" y="2485307"/>
                </a:cubicBezTo>
                <a:cubicBezTo>
                  <a:pt x="183794" y="2457492"/>
                  <a:pt x="181126" y="2426059"/>
                  <a:pt x="192748" y="2401292"/>
                </a:cubicBezTo>
                <a:cubicBezTo>
                  <a:pt x="204940" y="2375383"/>
                  <a:pt x="196748" y="2353859"/>
                  <a:pt x="193318" y="2330806"/>
                </a:cubicBezTo>
                <a:cubicBezTo>
                  <a:pt x="187984" y="2294039"/>
                  <a:pt x="178077" y="2257459"/>
                  <a:pt x="190652" y="2220312"/>
                </a:cubicBezTo>
                <a:cubicBezTo>
                  <a:pt x="205892" y="2175163"/>
                  <a:pt x="222275" y="2130393"/>
                  <a:pt x="236753" y="2085054"/>
                </a:cubicBezTo>
                <a:cubicBezTo>
                  <a:pt x="242280" y="2067525"/>
                  <a:pt x="244566" y="2048668"/>
                  <a:pt x="247042" y="2030378"/>
                </a:cubicBezTo>
                <a:cubicBezTo>
                  <a:pt x="249138" y="2013043"/>
                  <a:pt x="243804" y="1992279"/>
                  <a:pt x="251804" y="1978940"/>
                </a:cubicBezTo>
                <a:cubicBezTo>
                  <a:pt x="272379" y="1944649"/>
                  <a:pt x="282475" y="1909408"/>
                  <a:pt x="282475" y="1869780"/>
                </a:cubicBezTo>
                <a:cubicBezTo>
                  <a:pt x="282475" y="1854920"/>
                  <a:pt x="291049" y="1840441"/>
                  <a:pt x="292573" y="1825393"/>
                </a:cubicBezTo>
                <a:cubicBezTo>
                  <a:pt x="294477" y="1804816"/>
                  <a:pt x="299622" y="1781194"/>
                  <a:pt x="292381" y="1763287"/>
                </a:cubicBezTo>
                <a:cubicBezTo>
                  <a:pt x="275237" y="1721185"/>
                  <a:pt x="289525" y="1687086"/>
                  <a:pt x="306480" y="1650317"/>
                </a:cubicBezTo>
                <a:cubicBezTo>
                  <a:pt x="323244" y="1614120"/>
                  <a:pt x="336579" y="1576019"/>
                  <a:pt x="347629" y="1537537"/>
                </a:cubicBezTo>
                <a:cubicBezTo>
                  <a:pt x="351629" y="1523059"/>
                  <a:pt x="344961" y="1505724"/>
                  <a:pt x="343629" y="1489720"/>
                </a:cubicBezTo>
                <a:cubicBezTo>
                  <a:pt x="343247" y="1484004"/>
                  <a:pt x="342675" y="1477717"/>
                  <a:pt x="344581" y="1472575"/>
                </a:cubicBezTo>
                <a:cubicBezTo>
                  <a:pt x="362870" y="1422854"/>
                  <a:pt x="376776" y="1372368"/>
                  <a:pt x="367252" y="1318456"/>
                </a:cubicBezTo>
                <a:cubicBezTo>
                  <a:pt x="366298" y="1313504"/>
                  <a:pt x="368394" y="1307978"/>
                  <a:pt x="369728" y="1303024"/>
                </a:cubicBezTo>
                <a:cubicBezTo>
                  <a:pt x="376586" y="1278829"/>
                  <a:pt x="387444" y="1255206"/>
                  <a:pt x="389921" y="1230633"/>
                </a:cubicBezTo>
                <a:cubicBezTo>
                  <a:pt x="396017" y="1170051"/>
                  <a:pt x="398495" y="1109091"/>
                  <a:pt x="402495" y="1048125"/>
                </a:cubicBezTo>
                <a:cubicBezTo>
                  <a:pt x="402685" y="1044315"/>
                  <a:pt x="402685" y="1040315"/>
                  <a:pt x="404019" y="1036887"/>
                </a:cubicBezTo>
                <a:cubicBezTo>
                  <a:pt x="412211" y="1014406"/>
                  <a:pt x="409543" y="994785"/>
                  <a:pt x="393923" y="975733"/>
                </a:cubicBezTo>
                <a:cubicBezTo>
                  <a:pt x="387064" y="967350"/>
                  <a:pt x="383444" y="955920"/>
                  <a:pt x="379634" y="945444"/>
                </a:cubicBezTo>
                <a:cubicBezTo>
                  <a:pt x="373918" y="930011"/>
                  <a:pt x="368394" y="914200"/>
                  <a:pt x="364774" y="898198"/>
                </a:cubicBezTo>
                <a:cubicBezTo>
                  <a:pt x="361346" y="882384"/>
                  <a:pt x="356583" y="865430"/>
                  <a:pt x="359250" y="850189"/>
                </a:cubicBezTo>
                <a:cubicBezTo>
                  <a:pt x="364012" y="822756"/>
                  <a:pt x="374680" y="796655"/>
                  <a:pt x="381730" y="769605"/>
                </a:cubicBezTo>
                <a:cubicBezTo>
                  <a:pt x="384206" y="760270"/>
                  <a:pt x="383824" y="749982"/>
                  <a:pt x="384016" y="740268"/>
                </a:cubicBezTo>
                <a:cubicBezTo>
                  <a:pt x="384586" y="717977"/>
                  <a:pt x="379062" y="695116"/>
                  <a:pt x="394875" y="674923"/>
                </a:cubicBezTo>
                <a:cubicBezTo>
                  <a:pt x="409733" y="656255"/>
                  <a:pt x="405353" y="637392"/>
                  <a:pt x="394113" y="617772"/>
                </a:cubicBezTo>
                <a:cubicBezTo>
                  <a:pt x="386110" y="603673"/>
                  <a:pt x="379824" y="587672"/>
                  <a:pt x="376776" y="571860"/>
                </a:cubicBezTo>
                <a:cubicBezTo>
                  <a:pt x="372586" y="550141"/>
                  <a:pt x="370870" y="528615"/>
                  <a:pt x="373348" y="505182"/>
                </a:cubicBezTo>
                <a:cubicBezTo>
                  <a:pt x="375062" y="488607"/>
                  <a:pt x="375824" y="475081"/>
                  <a:pt x="385920" y="462126"/>
                </a:cubicBezTo>
                <a:cubicBezTo>
                  <a:pt x="387444" y="460032"/>
                  <a:pt x="387826" y="456222"/>
                  <a:pt x="387634" y="453364"/>
                </a:cubicBezTo>
                <a:cubicBezTo>
                  <a:pt x="384396" y="415835"/>
                  <a:pt x="386110" y="378686"/>
                  <a:pt x="388399" y="340774"/>
                </a:cubicBezTo>
                <a:cubicBezTo>
                  <a:pt x="391445" y="292579"/>
                  <a:pt x="382492" y="241901"/>
                  <a:pt x="350487" y="200182"/>
                </a:cubicBezTo>
                <a:cubicBezTo>
                  <a:pt x="345723" y="194085"/>
                  <a:pt x="343629" y="184941"/>
                  <a:pt x="342485" y="176939"/>
                </a:cubicBezTo>
                <a:cubicBezTo>
                  <a:pt x="337533" y="139219"/>
                  <a:pt x="334103" y="101308"/>
                  <a:pt x="328579" y="63587"/>
                </a:cubicBezTo>
                <a:cubicBezTo>
                  <a:pt x="325530" y="43012"/>
                  <a:pt x="322862" y="21486"/>
                  <a:pt x="314480" y="2817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B60959F-9B69-4520-A16E-EA6BECC74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20000" y="-1"/>
            <a:ext cx="874716" cy="6858001"/>
            <a:chOff x="7620000" y="-1"/>
            <a:chExt cx="874716" cy="685800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8D5A6E8-CD1B-4796-ABD1-A6F27F6C0E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7E12F56-F4EE-4535-8677-C11996E24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D480E62-2805-2782-C268-08B47E6E9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568F-8B8C-4260-B412-6C7940788A4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29275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664EDDC-5E8C-D5D9-D5A4-020BA3583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8113"/>
            <a:ext cx="4631033" cy="1383109"/>
          </a:xfrm>
        </p:spPr>
        <p:txBody>
          <a:bodyPr anchor="b">
            <a:normAutofit/>
          </a:bodyPr>
          <a:lstStyle/>
          <a:p>
            <a:r>
              <a:rPr lang="de-DE" sz="4000" dirty="0">
                <a:solidFill>
                  <a:schemeClr val="bg1"/>
                </a:solidFill>
              </a:rPr>
              <a:t>Die Geschichte des Schießsports</a:t>
            </a:r>
          </a:p>
        </p:txBody>
      </p:sp>
      <p:cxnSp>
        <p:nvCxnSpPr>
          <p:cNvPr id="30" name="Straight Connector 29" hidden="1">
            <a:extLst>
              <a:ext uri="{FF2B5EF4-FFF2-40B4-BE49-F238E27FC236}">
                <a16:creationId xmlns:a16="http://schemas.microsoft.com/office/drawing/2014/main" id="{DAE05351-315A-4BA9-A90A-FE5C94952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1851222"/>
            <a:ext cx="54482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0D161C7-EE32-D0B7-2C05-4F88BD6CB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0204"/>
            <a:ext cx="4631033" cy="25770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>
                <a:solidFill>
                  <a:schemeClr val="bg1"/>
                </a:solidFill>
              </a:rPr>
              <a:t>Seit 1996 wird im Gewehr- und Pistolenbereich auf elektronische Scheiben geschossen und der Schießsport ist so wie wir ihn heute kennen </a:t>
            </a:r>
          </a:p>
        </p:txBody>
      </p:sp>
      <p:pic>
        <p:nvPicPr>
          <p:cNvPr id="5" name="Grafik 4" descr="Ein Bild, das Person, Kleidung, Im Haus, Waffe enthält.&#10;&#10;Automatisch generierte Beschreibung">
            <a:extLst>
              <a:ext uri="{FF2B5EF4-FFF2-40B4-BE49-F238E27FC236}">
                <a16:creationId xmlns:a16="http://schemas.microsoft.com/office/drawing/2014/main" id="{2549A397-29B4-918B-9177-7ACC2C7863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" r="43414"/>
          <a:stretch/>
        </p:blipFill>
        <p:spPr>
          <a:xfrm>
            <a:off x="6515727" y="1159668"/>
            <a:ext cx="5676273" cy="5698332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9D20816A-53A8-414B-9615-2877C10816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74779" y="1850813"/>
            <a:ext cx="4917221" cy="5007187"/>
            <a:chOff x="6833344" y="1502570"/>
            <a:chExt cx="4917221" cy="5007187"/>
          </a:xfrm>
        </p:grpSpPr>
        <p:cxnSp>
          <p:nvCxnSpPr>
            <p:cNvPr id="33" name="Straight Connector 32" hidden="1">
              <a:extLst>
                <a:ext uri="{FF2B5EF4-FFF2-40B4-BE49-F238E27FC236}">
                  <a16:creationId xmlns:a16="http://schemas.microsoft.com/office/drawing/2014/main" id="{49CC84F6-0A3D-42D4-84D1-34E857123F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V="1">
              <a:off x="6833344" y="1502570"/>
              <a:ext cx="0" cy="5007187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 hidden="1">
              <a:extLst>
                <a:ext uri="{FF2B5EF4-FFF2-40B4-BE49-F238E27FC236}">
                  <a16:creationId xmlns:a16="http://schemas.microsoft.com/office/drawing/2014/main" id="{C76FD32F-1C07-4AF8-994F-CDC99B5D4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836570" y="1502570"/>
              <a:ext cx="4913995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37CD69B-4FA2-0851-9C4E-89710A0D7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568F-8B8C-4260-B412-6C7940788A4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72742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69462E-3AE0-D550-2450-310EA7E81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!!Rectangle">
            <a:extLst>
              <a:ext uri="{FF2B5EF4-FFF2-40B4-BE49-F238E27FC236}">
                <a16:creationId xmlns:a16="http://schemas.microsoft.com/office/drawing/2014/main" id="{AA864F3D-0133-CCBC-FEB1-0E864B990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Ein Bild, das Waffe, Werkzeug, Gewehr, Schusswaffe enthält.&#10;&#10;Automatisch generierte Beschreibung">
            <a:extLst>
              <a:ext uri="{FF2B5EF4-FFF2-40B4-BE49-F238E27FC236}">
                <a16:creationId xmlns:a16="http://schemas.microsoft.com/office/drawing/2014/main" id="{AB2D62B1-ABC9-348B-0440-317713C4234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2" b="8348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AEE942A-F64F-0E7F-E5A3-838ECDF4E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de-DE" sz="5000" dirty="0">
                <a:solidFill>
                  <a:schemeClr val="bg1"/>
                </a:solidFill>
              </a:rPr>
              <a:t>Inhaltsverzeichnis</a:t>
            </a:r>
          </a:p>
        </p:txBody>
      </p:sp>
      <p:sp>
        <p:nvSpPr>
          <p:cNvPr id="21" name="Rectangle 13" hidden="1">
            <a:extLst>
              <a:ext uri="{FF2B5EF4-FFF2-40B4-BE49-F238E27FC236}">
                <a16:creationId xmlns:a16="http://schemas.microsoft.com/office/drawing/2014/main" id="{A0FE7DEB-0310-0DDA-7694-374835BFF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15" hidden="1">
            <a:extLst>
              <a:ext uri="{FF2B5EF4-FFF2-40B4-BE49-F238E27FC236}">
                <a16:creationId xmlns:a16="http://schemas.microsoft.com/office/drawing/2014/main" id="{734F6F50-6672-699B-6379-3CFAAF863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E96C86-8679-AB10-1368-70BD3584A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>
            <a:norm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Die Geschichte des Schießsports </a:t>
            </a:r>
          </a:p>
          <a:p>
            <a:r>
              <a:rPr lang="de-DE" sz="2000" b="1" dirty="0">
                <a:solidFill>
                  <a:schemeClr val="bg1"/>
                </a:solidFill>
              </a:rPr>
              <a:t>Schießsport in der Olympia</a:t>
            </a:r>
          </a:p>
          <a:p>
            <a:r>
              <a:rPr lang="de-DE" sz="2000" dirty="0">
                <a:solidFill>
                  <a:schemeClr val="bg1"/>
                </a:solidFill>
              </a:rPr>
              <a:t>Schießsport als Breitensport – Schießen für Jedermann</a:t>
            </a:r>
          </a:p>
          <a:p>
            <a:r>
              <a:rPr lang="de-DE" sz="2000" dirty="0">
                <a:solidFill>
                  <a:schemeClr val="bg1"/>
                </a:solidFill>
              </a:rPr>
              <a:t>Schießen als Traditionssport</a:t>
            </a:r>
          </a:p>
          <a:p>
            <a:r>
              <a:rPr lang="de-DE" sz="2000" dirty="0">
                <a:solidFill>
                  <a:schemeClr val="bg1"/>
                </a:solidFill>
              </a:rPr>
              <a:t>Aufbau eines Luftgewehrs</a:t>
            </a:r>
          </a:p>
          <a:p>
            <a:r>
              <a:rPr lang="de-DE" sz="2000" dirty="0">
                <a:solidFill>
                  <a:schemeClr val="bg1"/>
                </a:solidFill>
              </a:rPr>
              <a:t>Ausrüstung im Schießsport</a:t>
            </a:r>
          </a:p>
          <a:p>
            <a:endParaRPr lang="de-DE" sz="2000" dirty="0">
              <a:solidFill>
                <a:schemeClr val="bg1"/>
              </a:solidFill>
            </a:endParaRPr>
          </a:p>
          <a:p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123796E-348E-10F6-620B-4D3C23DDC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568F-8B8C-4260-B412-6C7940788A4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7811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7">
            <a:extLst>
              <a:ext uri="{FF2B5EF4-FFF2-40B4-BE49-F238E27FC236}">
                <a16:creationId xmlns:a16="http://schemas.microsoft.com/office/drawing/2014/main" id="{21A75659-5A6F-4F77-9679-678A00B9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Ein Bild, das Farbigkeit, Rechteck, Grafiken, Grafikdesign enthält.&#10;&#10;Automatisch generierte Beschreibung">
            <a:extLst>
              <a:ext uri="{FF2B5EF4-FFF2-40B4-BE49-F238E27FC236}">
                <a16:creationId xmlns:a16="http://schemas.microsoft.com/office/drawing/2014/main" id="{F8EDD732-4871-CFF4-89BD-E31F205FB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3" t="4708" r="5725" b="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29" name="Rectangle 19">
            <a:extLst>
              <a:ext uri="{FF2B5EF4-FFF2-40B4-BE49-F238E27FC236}">
                <a16:creationId xmlns:a16="http://schemas.microsoft.com/office/drawing/2014/main" id="{E30A3A45-140E-431E-AED0-07EF83631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tx1"/>
              </a:gs>
              <a:gs pos="35000">
                <a:schemeClr val="tx1">
                  <a:alpha val="76000"/>
                </a:schemeClr>
              </a:gs>
              <a:gs pos="19000">
                <a:schemeClr val="tx1">
                  <a:alpha val="4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2AF53F-5037-0AC1-947B-9A487D4B6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868" y="1161288"/>
            <a:ext cx="3438144" cy="1124712"/>
          </a:xfrm>
        </p:spPr>
        <p:txBody>
          <a:bodyPr anchor="b">
            <a:noAutofit/>
          </a:bodyPr>
          <a:lstStyle/>
          <a:p>
            <a:r>
              <a:rPr lang="de-DE" sz="4000" dirty="0">
                <a:solidFill>
                  <a:schemeClr val="bg1"/>
                </a:solidFill>
              </a:rPr>
              <a:t>Schießsport bei der Olympia</a:t>
            </a:r>
          </a:p>
        </p:txBody>
      </p:sp>
      <p:sp>
        <p:nvSpPr>
          <p:cNvPr id="30" name="Rectangle 21" hidden="1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 hidden="1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2526E0-7CE6-B340-2417-0A28EE724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5868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Heute nehmen Athletinnen und Athleten aus über 100 Ländern an den Schießwettbewerben bei den Olympischen Spielen Teil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F509D79-0698-0762-5986-7C2801F45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568F-8B8C-4260-B412-6C7940788A4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38767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Ein Bild, das Person, Kleidung, Gerichtshof, Schlägersportarten enthält.&#10;&#10;Automatisch generierte Beschreibung">
            <a:extLst>
              <a:ext uri="{FF2B5EF4-FFF2-40B4-BE49-F238E27FC236}">
                <a16:creationId xmlns:a16="http://schemas.microsoft.com/office/drawing/2014/main" id="{73C0BA91-7C23-875B-D26B-B1F4901E22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9" r="9720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CBABDF4-3BE6-7A1F-0EA1-7D50F8997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0"/>
            <a:ext cx="4657341" cy="2265037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de-DE" sz="4000" dirty="0">
                <a:solidFill>
                  <a:schemeClr val="bg1"/>
                </a:solidFill>
              </a:rPr>
              <a:t>Schießsport bei der Olympia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826E477-8BAA-6260-19F5-8EEBF05DB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265036"/>
            <a:ext cx="4657341" cy="4592953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de-DE" sz="2000" b="0" i="0" dirty="0">
                <a:solidFill>
                  <a:schemeClr val="bg1"/>
                </a:solidFill>
                <a:effectLst/>
                <a:latin typeface="Source Sans Pro Paris2024"/>
              </a:rPr>
              <a:t>Es gibt drei Olympische Schießdisziplinen: Gewehr, Pistole und Flinte</a:t>
            </a:r>
            <a:endParaRPr lang="de-DE" sz="2000" dirty="0">
              <a:solidFill>
                <a:schemeClr val="bg1"/>
              </a:solidFill>
            </a:endParaRPr>
          </a:p>
          <a:p>
            <a:r>
              <a:rPr lang="de-DE" sz="2000" b="0" i="0" dirty="0">
                <a:solidFill>
                  <a:schemeClr val="bg1"/>
                </a:solidFill>
                <a:effectLst/>
                <a:latin typeface="Source Sans Pro Paris2024"/>
              </a:rPr>
              <a:t>die Schützinnen und Schützen schießen auf Ziele aus einer Entfernung von 10m, 25 m und 50 m</a:t>
            </a:r>
          </a:p>
          <a:p>
            <a:r>
              <a:rPr lang="de-DE" sz="2000" b="0" i="0" dirty="0">
                <a:solidFill>
                  <a:schemeClr val="bg1"/>
                </a:solidFill>
                <a:effectLst/>
                <a:latin typeface="Source Sans Pro Paris2024"/>
              </a:rPr>
              <a:t>Dabei gibt drei Schusspositionen: Auf den Knien mit einem Ellenbogen auf dem Knie abgestützt, liegend und stehend</a:t>
            </a:r>
            <a:endParaRPr lang="de-DE" sz="2000" dirty="0">
              <a:solidFill>
                <a:schemeClr val="bg1"/>
              </a:solidFill>
              <a:latin typeface="Source Sans Pro Paris2024"/>
            </a:endParaRPr>
          </a:p>
          <a:p>
            <a:r>
              <a:rPr lang="de-DE" sz="2000" dirty="0">
                <a:solidFill>
                  <a:schemeClr val="bg1"/>
                </a:solidFill>
                <a:latin typeface="Source Sans Pro Paris2024"/>
              </a:rPr>
              <a:t>Einige Wettbewerbe umfassen alle Positionen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751E601-B560-5D0A-8AD3-DF6035915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568F-8B8C-4260-B412-6C7940788A4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04178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584</Words>
  <Application>Microsoft Office PowerPoint</Application>
  <PresentationFormat>Breitbild</PresentationFormat>
  <Paragraphs>116</Paragraphs>
  <Slides>22</Slides>
  <Notes>8</Notes>
  <HiddenSlides>0</HiddenSlides>
  <MMClips>2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Source Sans Pro Paris2024</vt:lpstr>
      <vt:lpstr>Office</vt:lpstr>
      <vt:lpstr>Inhaltsverzeichnis</vt:lpstr>
      <vt:lpstr>Die Geschichte des Schießsports</vt:lpstr>
      <vt:lpstr>Die Geschichte des Schießsports</vt:lpstr>
      <vt:lpstr>Die Geschichte des Schießsports </vt:lpstr>
      <vt:lpstr>Die Geschichte des Schießsports</vt:lpstr>
      <vt:lpstr>Die Geschichte des Schießsports</vt:lpstr>
      <vt:lpstr>Inhaltsverzeichnis</vt:lpstr>
      <vt:lpstr>Schießsport bei der Olympia</vt:lpstr>
      <vt:lpstr>Schießsport bei der Olympia </vt:lpstr>
      <vt:lpstr>Inhaltsverzeichnis</vt:lpstr>
      <vt:lpstr>Schießsport als Breitensport – Schießen für Jedermann</vt:lpstr>
      <vt:lpstr>Schießsport als Breitensport – Schießen für Jedermann</vt:lpstr>
      <vt:lpstr>Inhaltsverzeichnis</vt:lpstr>
      <vt:lpstr>Tradition – Die Ermittlung des Schützenkönigs</vt:lpstr>
      <vt:lpstr>Die Schützenkette</vt:lpstr>
      <vt:lpstr>Schützenfest mit Umzug </vt:lpstr>
      <vt:lpstr>Inhaltsverzeichnis</vt:lpstr>
      <vt:lpstr>Aufbau eines Luftgewehrs</vt:lpstr>
      <vt:lpstr>Inhaltsverzeichnis</vt:lpstr>
      <vt:lpstr>Ausrüstung im Sportschießen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Voigt, Luca</dc:creator>
  <cp:lastModifiedBy>Voigt, Luca</cp:lastModifiedBy>
  <cp:revision>3</cp:revision>
  <dcterms:created xsi:type="dcterms:W3CDTF">2024-11-17T17:17:02Z</dcterms:created>
  <dcterms:modified xsi:type="dcterms:W3CDTF">2024-12-09T18:46:28Z</dcterms:modified>
</cp:coreProperties>
</file>